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Default Extension="xlsx" ContentType="application/vnd.openxmlformats-officedocument.spreadsheetml.sheet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Default Extension="emf" ContentType="image/x-emf"/>
</Types>
</file>

<file path=_rels/.rels><?xml version="1.0" encoding="UTF-8"?>
<Relationships xmlns="http://schemas.openxmlformats.org/package/2006/relationships"><Relationship Id="rId1" Type="http://schemas.openxmlformats.org/officeDocument/2006/relationships/officeDocument" Target="ppt/presentation.xml"></Relationship><Relationship Id="rId2" Type="http://schemas.openxmlformats.org/package/2006/relationships/metadata/core-properties" Target="docProps/core.xml"></Relationship><Relationship Id="rId3" Type="http://schemas.openxmlformats.org/officeDocument/2006/relationships/extended-properties" Target="docProps/app.xml"></Relationship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saveSubsetFonts="1">
  <p:sldMasterIdLst>
    <p:sldMasterId id="2147483662" r:id="rId13"/>
  </p:sldMasterIdLst>
  <p:sldIdLst>
    <p:sldId id="256" r:id="rId15"/>
    <p:sldId id="257" r:id="rId16"/>
    <p:sldId id="258" r:id="rId17"/>
    <p:sldId id="259" r:id="rId18"/>
    <p:sldId id="260" r:id="rId19"/>
    <p:sldId id="261" r:id="rId20"/>
    <p:sldId id="262" r:id="rId21"/>
    <p:sldId id="263" r:id="rId22"/>
    <p:sldId id="264" r:id="rId23"/>
    <p:sldId id="265" r:id="rId24"/>
    <p:sldId id="266" r:id="rId25"/>
    <p:sldId id="267" r:id="rId26"/>
    <p:sldId id="268" r:id="rId27"/>
    <p:sldId id="269" r:id="rId28"/>
    <p:sldId id="270" r:id="rId29"/>
    <p:sldId id="271" r:id="rId30"/>
    <p:sldId id="272" r:id="rId31"/>
    <p:sldId id="273" r:id="rId32"/>
    <p:sldId id="274" r:id="rId33"/>
    <p:sldId id="275" r:id="rId34"/>
    <p:sldId id="276" r:id="rId35"/>
    <p:sldId id="277" r:id="rId36"/>
    <p:sldId id="278" r:id="rId37"/>
    <p:sldId id="279" r:id="rId38"/>
    <p:sldId id="280" r:id="rId39"/>
    <p:sldId id="281" r:id="rId40"/>
    <p:sldId id="282" r:id="rId41"/>
    <p:sldId id="283" r:id="rId42"/>
    <p:sldId id="284" r:id="rId43"/>
    <p:sldId id="285" r:id="rId44"/>
    <p:sldId id="286" r:id="rId45"/>
    <p:sldId id="287" r:id="rId46"/>
    <p:sldId id="288" r:id="rId47"/>
    <p:sldId id="289" r:id="rId48"/>
    <p:sldId id="290" r:id="rId49"/>
    <p:sldId id="291" r:id="rId50"/>
    <p:sldId id="292" r:id="rId51"/>
    <p:sldId id="293" r:id="rId52"/>
    <p:sldId id="294" r:id="rId53"/>
    <p:sldId id="295" r:id="rId54"/>
    <p:sldId id="296" r:id="rId55"/>
    <p:sldId id="297" r:id="rId56"/>
    <p:sldId id="298" r:id="rId57"/>
    <p:sldId id="299" r:id="rId58"/>
    <p:sldId id="300" r:id="rId59"/>
    <p:sldId id="301" r:id="rId60"/>
    <p:sldId id="302" r:id="rId61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0" orient="horz" pos="2159" userDrawn="1">
          <p15:clr>
            <a:srgbClr val="A4A3A4"/>
          </p15:clr>
        </p15:guide>
        <p15:guide id="1" pos="287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</p:extLst>
  </p:showPr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View">
  <p:normalViewPr>
    <p:restoredLeft sz="15620"/>
    <p:restoredTop sz="94660"/>
  </p:normalViewPr>
  <p:slideViewPr>
    <p:cSldViewPr snapToGrid="1" snapToObjects="1">
      <p:cViewPr varScale="1">
        <p:scale>
          <a:sx n="64" d="100"/>
          <a:sy n="64" d="100"/>
        </p:scale>
        <p:origin x="-1392" y="-96"/>
      </p:cViewPr>
      <p:guideLst>
        <p:guide orient="horz" pos="2159"/>
        <p:guide pos="287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?>
<Relationships xmlns="http://schemas.openxmlformats.org/package/2006/relationships"><Relationship Id="rId1" Type="http://schemas.openxmlformats.org/officeDocument/2006/relationships/tableStyles" Target="tableStyles.xml"></Relationship><Relationship Id="rId13" Type="http://schemas.openxmlformats.org/officeDocument/2006/relationships/slideMaster" Target="slideMasters/slideMaster1.xml"></Relationship><Relationship Id="rId14" Type="http://schemas.openxmlformats.org/officeDocument/2006/relationships/theme" Target="theme/theme1.xml"></Relationship><Relationship Id="rId15" Type="http://schemas.openxmlformats.org/officeDocument/2006/relationships/slide" Target="slides/slide1.xml"></Relationship><Relationship Id="rId16" Type="http://schemas.openxmlformats.org/officeDocument/2006/relationships/slide" Target="slides/slide2.xml"></Relationship><Relationship Id="rId17" Type="http://schemas.openxmlformats.org/officeDocument/2006/relationships/slide" Target="slides/slide3.xml"></Relationship><Relationship Id="rId18" Type="http://schemas.openxmlformats.org/officeDocument/2006/relationships/slide" Target="slides/slide4.xml"></Relationship><Relationship Id="rId19" Type="http://schemas.openxmlformats.org/officeDocument/2006/relationships/slide" Target="slides/slide5.xml"></Relationship><Relationship Id="rId20" Type="http://schemas.openxmlformats.org/officeDocument/2006/relationships/slide" Target="slides/slide6.xml"></Relationship><Relationship Id="rId21" Type="http://schemas.openxmlformats.org/officeDocument/2006/relationships/slide" Target="slides/slide7.xml"></Relationship><Relationship Id="rId22" Type="http://schemas.openxmlformats.org/officeDocument/2006/relationships/slide" Target="slides/slide8.xml"></Relationship><Relationship Id="rId23" Type="http://schemas.openxmlformats.org/officeDocument/2006/relationships/slide" Target="slides/slide9.xml"></Relationship><Relationship Id="rId24" Type="http://schemas.openxmlformats.org/officeDocument/2006/relationships/slide" Target="slides/slide10.xml"></Relationship><Relationship Id="rId25" Type="http://schemas.openxmlformats.org/officeDocument/2006/relationships/slide" Target="slides/slide11.xml"></Relationship><Relationship Id="rId26" Type="http://schemas.openxmlformats.org/officeDocument/2006/relationships/slide" Target="slides/slide12.xml"></Relationship><Relationship Id="rId27" Type="http://schemas.openxmlformats.org/officeDocument/2006/relationships/slide" Target="slides/slide13.xml"></Relationship><Relationship Id="rId28" Type="http://schemas.openxmlformats.org/officeDocument/2006/relationships/slide" Target="slides/slide14.xml"></Relationship><Relationship Id="rId29" Type="http://schemas.openxmlformats.org/officeDocument/2006/relationships/slide" Target="slides/slide15.xml"></Relationship><Relationship Id="rId30" Type="http://schemas.openxmlformats.org/officeDocument/2006/relationships/slide" Target="slides/slide16.xml"></Relationship><Relationship Id="rId31" Type="http://schemas.openxmlformats.org/officeDocument/2006/relationships/slide" Target="slides/slide17.xml"></Relationship><Relationship Id="rId32" Type="http://schemas.openxmlformats.org/officeDocument/2006/relationships/slide" Target="slides/slide18.xml"></Relationship><Relationship Id="rId33" Type="http://schemas.openxmlformats.org/officeDocument/2006/relationships/slide" Target="slides/slide19.xml"></Relationship><Relationship Id="rId34" Type="http://schemas.openxmlformats.org/officeDocument/2006/relationships/slide" Target="slides/slide20.xml"></Relationship><Relationship Id="rId35" Type="http://schemas.openxmlformats.org/officeDocument/2006/relationships/slide" Target="slides/slide21.xml"></Relationship><Relationship Id="rId36" Type="http://schemas.openxmlformats.org/officeDocument/2006/relationships/slide" Target="slides/slide22.xml"></Relationship><Relationship Id="rId37" Type="http://schemas.openxmlformats.org/officeDocument/2006/relationships/slide" Target="slides/slide23.xml"></Relationship><Relationship Id="rId38" Type="http://schemas.openxmlformats.org/officeDocument/2006/relationships/slide" Target="slides/slide24.xml"></Relationship><Relationship Id="rId39" Type="http://schemas.openxmlformats.org/officeDocument/2006/relationships/slide" Target="slides/slide25.xml"></Relationship><Relationship Id="rId40" Type="http://schemas.openxmlformats.org/officeDocument/2006/relationships/slide" Target="slides/slide26.xml"></Relationship><Relationship Id="rId41" Type="http://schemas.openxmlformats.org/officeDocument/2006/relationships/slide" Target="slides/slide27.xml"></Relationship><Relationship Id="rId42" Type="http://schemas.openxmlformats.org/officeDocument/2006/relationships/slide" Target="slides/slide28.xml"></Relationship><Relationship Id="rId43" Type="http://schemas.openxmlformats.org/officeDocument/2006/relationships/slide" Target="slides/slide29.xml"></Relationship><Relationship Id="rId44" Type="http://schemas.openxmlformats.org/officeDocument/2006/relationships/slide" Target="slides/slide30.xml"></Relationship><Relationship Id="rId45" Type="http://schemas.openxmlformats.org/officeDocument/2006/relationships/slide" Target="slides/slide31.xml"></Relationship><Relationship Id="rId46" Type="http://schemas.openxmlformats.org/officeDocument/2006/relationships/slide" Target="slides/slide32.xml"></Relationship><Relationship Id="rId47" Type="http://schemas.openxmlformats.org/officeDocument/2006/relationships/slide" Target="slides/slide33.xml"></Relationship><Relationship Id="rId48" Type="http://schemas.openxmlformats.org/officeDocument/2006/relationships/slide" Target="slides/slide34.xml"></Relationship><Relationship Id="rId49" Type="http://schemas.openxmlformats.org/officeDocument/2006/relationships/slide" Target="slides/slide35.xml"></Relationship><Relationship Id="rId50" Type="http://schemas.openxmlformats.org/officeDocument/2006/relationships/slide" Target="slides/slide36.xml"></Relationship><Relationship Id="rId51" Type="http://schemas.openxmlformats.org/officeDocument/2006/relationships/slide" Target="slides/slide37.xml"></Relationship><Relationship Id="rId52" Type="http://schemas.openxmlformats.org/officeDocument/2006/relationships/slide" Target="slides/slide38.xml"></Relationship><Relationship Id="rId53" Type="http://schemas.openxmlformats.org/officeDocument/2006/relationships/slide" Target="slides/slide39.xml"></Relationship><Relationship Id="rId54" Type="http://schemas.openxmlformats.org/officeDocument/2006/relationships/slide" Target="slides/slide40.xml"></Relationship><Relationship Id="rId55" Type="http://schemas.openxmlformats.org/officeDocument/2006/relationships/slide" Target="slides/slide41.xml"></Relationship><Relationship Id="rId56" Type="http://schemas.openxmlformats.org/officeDocument/2006/relationships/slide" Target="slides/slide42.xml"></Relationship><Relationship Id="rId57" Type="http://schemas.openxmlformats.org/officeDocument/2006/relationships/slide" Target="slides/slide43.xml"></Relationship><Relationship Id="rId58" Type="http://schemas.openxmlformats.org/officeDocument/2006/relationships/slide" Target="slides/slide44.xml"></Relationship><Relationship Id="rId59" Type="http://schemas.openxmlformats.org/officeDocument/2006/relationships/slide" Target="slides/slide45.xml"></Relationship><Relationship Id="rId60" Type="http://schemas.openxmlformats.org/officeDocument/2006/relationships/slide" Target="slides/slide46.xml"></Relationship><Relationship Id="rId61" Type="http://schemas.openxmlformats.org/officeDocument/2006/relationships/slide" Target="slides/slide47.xml"></Relationship><Relationship Id="rId62" Type="http://schemas.openxmlformats.org/officeDocument/2006/relationships/viewProps" Target="viewProps.xml"></Relationship><Relationship Id="rId63" Type="http://schemas.openxmlformats.org/officeDocument/2006/relationships/presProps" Target="presProps.xml"></Relationship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35278" units="cm"/>
      <inkml:brushProperty name="height" value="0.035278" units="cm"/>
      <inkml:brushProperty name="color" value="#ff0000"/>
      <inkml:brushProperty name="fitToCurve" value="1"/>
    </inkml:brush>
  </inkml:definitions>
  <inkml:trace contextRef="#ctx0" brushRef="#br0">0 0,'0'0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35278" units="cm"/>
      <inkml:brushProperty name="height" value="0.035278" units="cm"/>
      <inkml:brushProperty name="color" value="#ff0000"/>
      <inkml:brushProperty name="fitToCurve" value="1"/>
    </inkml:brush>
  </inkml:definitions>
  <inkml:trace contextRef="#ctx0" brushRef="#br0">786 0,'-31'30,"-29"30,-61 1,61-31,-1 61,-90-1,30-29,60-1,1-29,0-1,60-30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35278" units="cm"/>
      <inkml:brushProperty name="height" value="0.035278" units="cm"/>
      <inkml:brushProperty name="color" value="#ff0000"/>
      <inkml:brushProperty name="fitToCurve" value="1"/>
    </inkml:brush>
  </inkml:definitions>
  <inkml:trace contextRef="#ctx0" brushRef="#br0">0 90,'60'0,"31"0,-31 0,1 0,-31 0,30 61,31-31,30-30,60 0,31 0,-30 0,-31 0,-61 0,31 0,-60 0,90 0,-60 0,-31 0,-30 0,31 0,30 30,-61-30,182 0,-122 0,152 0,30 0,-181 0,90 0,-29 0,59 0,-150 0,-1 0,1 0,-31 0,151-91,-29 61,-1 0,-91 0,-29 30,29 0,-30 0,0 0,1-30,-1 30,121 0,61 30,30 60,181-29,61 60,-91-30,-60 30,-152-91,31-30,-31 0,61 0,-91 0,303-30,30 30,-394 0,61 0,-120 0,-1 0,30 0,1 0,30 0,-1 0,122 0,-121 0,-31 0,1 0,-31 0,0 0,31 0,-1 0,31 0,0 0,-1 0,-29 0,-1 0,1-31,-1-29,122 30,-92 30,1-31,-31 1,1 0,30 30,-31 0,-30 0,1 0,-1 0,0 0,31 0,29-61,-29 61,-31 0,-30-30,30 30,0 0,31 0,-31-30,0 0,31 30,-31 0,0 0,1 0,-1 0,30 0,1 0,-1 0,31 0,-61 0,31 0,60 0,30 0,0 0,91 0,30 0,-181 0,0 0,29 0,62 0,-31 0,-30 0,151 0,-181 0,121 0,-91-31,-1 31,1-30,-30 30,0-30,60-30,0 60,-30 0,-60 0,29 0,62 0,-92 0,-30 0,1 0,29 0,0 0,1 0,-31 0,0 0,1 0,-1 0,91 0,-30 0,-31 0,1 0,-1 0,91 0,-30 0,-30 0,-31 0,1 0,-1 0,1 0,-31 30,30-30,92 90,-31-29,30-61,-60 60,-31-60,-60 31,60-1,-29-30,-1 0,0 0,0 30,31-30,-1 0,-29 0,29 0,1 0,-31 0,30 0,-29 0,-1 0,30 30,31 1,-91-31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35278" units="cm"/>
      <inkml:brushProperty name="height" value="0.035278" units="cm"/>
      <inkml:brushProperty name="color" value="#ff0000"/>
      <inkml:brushProperty name="fitToCurve" value="1"/>
    </inkml:brush>
  </inkml:definitions>
  <inkml:trace contextRef="#ctx0" brushRef="#br0">0 302,'30'0,"0"0,0 0,0-30,-30-1,31 31,-1 0,30 0,1 0,-61-30,60 30,-29-30,29 30,-30-61,1 61,-1-60,30 30,-30 30,1 0,-1 0,0 0,0-30,31 30,-31 0,31 0,-31 0,0 0,0 0,31 0,30 0,-31 0,-30 0,-30 30,30-30,31 30,30-30,-1 91,-59-91,29 30,31 0,-61-30,31 0,-31 30,0 1,-30-31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35278" units="cm"/>
      <inkml:brushProperty name="height" value="0.035278" units="cm"/>
      <inkml:brushProperty name="color" value="#ff0000"/>
      <inkml:brushProperty name="fitToCurve" value="1"/>
    </inkml:brush>
  </inkml:definitions>
  <inkml:trace contextRef="#ctx0" brushRef="#br0">0 0,'0'23,"23"24,-23 24,47 23,-23-47,23 23,-24-23,24 47,-23-23,23-24,-24 24,1-48,-1 24,1-47,-24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35278" units="cm"/>
      <inkml:brushProperty name="height" value="0.035278" units="cm"/>
      <inkml:brushProperty name="color" value="#ff0000"/>
      <inkml:brushProperty name="fitToCurve" value="1"/>
    </inkml:brush>
  </inkml:definitions>
  <inkml:trace contextRef="#ctx0" brushRef="#br0">376 0,'-24'0,"1"0,-1 23,-23 24,24 0,-24 47,23 0,-46-23,23-24,23 23,1-46,23 23,0-24,0-23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35278" units="cm"/>
      <inkml:brushProperty name="height" value="0.035278" units="cm"/>
      <inkml:brushProperty name="color" value="#ff0000"/>
      <inkml:brushProperty name="fitToCurve" value="1"/>
    </inkml:brush>
  </inkml:definitions>
  <inkml:trace contextRef="#ctx0" brushRef="#br0">0 272,'0'-31,"30"31,0-30,0 30,0-30,61 0,-61-1,91-29,-30 30,0 0,60 30,0 0,0 0,31 0,-122 0,91 0,-60 0,-30 0,-31 0,0 0,-30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35278" units="cm"/>
      <inkml:brushProperty name="height" value="0.035278" units="cm"/>
      <inkml:brushProperty name="color" value="#ff0000"/>
      <inkml:brushProperty name="fitToCurve" value="1"/>
    </inkml:brush>
  </inkml:definitions>
  <inkml:trace contextRef="#ctx0" brushRef="#br0">0 0,'30'0,"0"0,30 60,1-30,30 31,-31-1,-30-60,1 30,29 61,-60-61,0 1,0-1,0 0,0 31,0-1,0-30,0 31,-30-31,0 30,-61 31,30-91,31 61,30-61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35278" units="cm"/>
      <inkml:brushProperty name="height" value="0.035278" units="cm"/>
      <inkml:brushProperty name="color" value="#ff0000"/>
      <inkml:brushProperty name="fitToCurve" value="1"/>
    </inkml:brush>
  </inkml:definitions>
  <inkml:trace contextRef="#ctx0" brushRef="#br0">151 0,'0'30,"-31"0,1 30,-30 31,30-30,30 29,0-29,0-1,0 1,0-1,0-30,0 1,0-62,0-29,0 0,0-31,60-60,-30 90,-30 1,0 29,30 1,1 30,-1 0,0 0,0 30,-30 1,31-31,29 60,1 31,-61 0,30-61,0 0,-30 0,30 1,-30-31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35278" units="cm"/>
      <inkml:brushProperty name="height" value="0.035278" units="cm"/>
      <inkml:brushProperty name="color" value="#ff0000"/>
      <inkml:brushProperty name="fitToCurve" value="1"/>
    </inkml:brush>
  </inkml:definitions>
  <inkml:trace contextRef="#ctx0" brushRef="#br0">0 0,'0'30,"0"0,0 0,0 31,0-1,0-30,0 31,0 30,0-31,0-30,30 31,-30-1,0 1,0-61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35278" units="cm"/>
      <inkml:brushProperty name="height" value="0.035278" units="cm"/>
      <inkml:brushProperty name="color" value="#ff0000"/>
      <inkml:brushProperty name="fitToCurve" value="1"/>
    </inkml:brush>
  </inkml:definitions>
  <inkml:trace contextRef="#ctx0" brushRef="#br0">30 0,'0'60,"0"0,0 1,0-31,0 0,-30-30,30 31,0 29,0 1,0-31,60-30,-30 0,31 0,-1 0,1 0,-31 0,30 0,-29-30,-1 30,0-91,-30 61,0 30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35278" units="cm"/>
      <inkml:brushProperty name="height" value="0.035278" units="cm"/>
      <inkml:brushProperty name="color" value="#ff0000"/>
      <inkml:brushProperty name="fitToCurve" value="1"/>
    </inkml:brush>
  </inkml:definitions>
  <inkml:trace contextRef="#ctx0" brushRef="#br0">393 30,'0'-30,"-31"30,1 0,0 0,0 30,-1-30,1 30,-61 0,91 0,-30-30,0 31,30-1,-30 61,30-61,-30 0,30 0,0 1,0-1,0 0,0 0,30 1,0-31,-30 30,30-30,0 30,1-30,-1 0,0 0,0 0,31 0,-31 30,0-30,-30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35278" units="cm"/>
      <inkml:brushProperty name="height" value="0.035278" units="cm"/>
      <inkml:brushProperty name="color" value="#ff0000"/>
      <inkml:brushProperty name="fitToCurve" value="1"/>
    </inkml:brush>
  </inkml:definitions>
  <inkml:trace contextRef="#ctx0" brushRef="#br0">0 181,'0'-30,"30"30,0 0,0 0,0-31,1-29,-1 30,0 0,0 30,1 0,-1 0,-30 60,0 0,0-29,0-1,0 30,0 1,0 30,0-31,0-30,0 31,0-1,0-60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35278" units="cm"/>
      <inkml:brushProperty name="height" value="0.035278" units="cm"/>
      <inkml:brushProperty name="color" value="#ff0000"/>
      <inkml:brushProperty name="fitToCurve" value="1"/>
    </inkml:brush>
  </inkml:definitions>
  <inkml:trace contextRef="#ctx0" brushRef="#br0">0 30,'30'0,"0"-30,30 30,1 0,-1 0,-29 0,-1 0,30 0,92 0,-122 0,-30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35278" units="cm"/>
      <inkml:brushProperty name="height" value="0.035278" units="cm"/>
      <inkml:brushProperty name="color" value="#ff0000"/>
      <inkml:brushProperty name="fitToCurve" value="1"/>
    </inkml:brush>
  </inkml:definitions>
  <inkml:trace contextRef="#ctx0" brushRef="#br0">0 120,'30'0,"30"0,1 0,-31 0,0 0,-30-30,30 0,-30 0,0 0,0 30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35278" units="cm"/>
      <inkml:brushProperty name="height" value="0.035278" units="cm"/>
      <inkml:brushProperty name="color" value="#ff0000"/>
      <inkml:brushProperty name="fitToCurve" value="1"/>
    </inkml:brush>
  </inkml:definitions>
  <inkml:trace contextRef="#ctx0" brushRef="#br0">0 0,'0'30,"0"0,0 61,0-31,0 31,0 0,0-31,0 1,0 59,0-89,0 59,0-29,0-31,0 31,0-31,0-30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35278" units="cm"/>
      <inkml:brushProperty name="height" value="0.035278" units="cm"/>
      <inkml:brushProperty name="color" value="#ff0000"/>
      <inkml:brushProperty name="fitToCurve" value="1"/>
    </inkml:brush>
  </inkml:definitions>
  <inkml:trace contextRef="#ctx0" brushRef="#br0">120 453,'-30'0,"-30"-91,30 31,30 30,0-31,0 1,0 29,0 1,30 0,0 30,30 0,31-30,-61 0,31 30,-1 0,-60 30,31 30,-1 61,-30-30,0 30,0-91,-61 91,-29-61,-31 61,60-60,31-31,0-30,0 0,30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35278" units="cm"/>
      <inkml:brushProperty name="height" value="0.035278" units="cm"/>
      <inkml:brushProperty name="color" value="#ff0000"/>
      <inkml:brushProperty name="fitToCurve" value="1"/>
    </inkml:brush>
  </inkml:definitions>
  <inkml:trace contextRef="#ctx0" brushRef="#br0">90 0,'-30'0,"30"30,0 0,0 61,-30-91,0 121,30-61,0 31,0-31,0-29,0 29,0-30,0 31,0-31,30-30,30 0,-30 30,-30 0,31-30,-1 0,0 0,0-30,-30-30,31 29,-1-29,-30 30,30-31,-30 1,0-1,0 31,30-30,31-1,-61 31,0 0,60-1,-60 31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35278" units="cm"/>
      <inkml:brushProperty name="height" value="0.035278" units="cm"/>
      <inkml:brushProperty name="color" value="#ff0000"/>
      <inkml:brushProperty name="fitToCurve" value="1"/>
    </inkml:brush>
  </inkml:definitions>
  <inkml:trace contextRef="#ctx0" brushRef="#br0">0 0,'30'0,"60"0,-59 0,90 60,0 0,0-29,-1-1,-89-30,29 60,-30-60,1 0,-1 0,-30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35278" units="cm"/>
      <inkml:brushProperty name="height" value="0.035278" units="cm"/>
      <inkml:brushProperty name="color" value="#ff0000"/>
      <inkml:brushProperty name="fitToCurve" value="1"/>
    </inkml:brush>
  </inkml:definitions>
  <inkml:trace contextRef="#ctx0" brushRef="#br0">0 0,'0'30,"60"0,-30 0,0-30,31 0,-1 0,-60 30,31-30,-1 0,0 0,0 0,31 0,-1 0,-29 0,-1 0,-30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35278" units="cm"/>
      <inkml:brushProperty name="height" value="0.035278" units="cm"/>
      <inkml:brushProperty name="color" value="#ff0000"/>
      <inkml:brushProperty name="fitToCurve" value="1"/>
    </inkml:brush>
  </inkml:definitions>
  <inkml:trace contextRef="#ctx0" brushRef="#br0">0 120,'0'-60,"0"30,0 0,30 30,30 0,-30 0,31 0,-1 0,1 0,-31 0,31 0,-31 0,0 0,0 0,1 0,-1 0,-30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35278" units="cm"/>
      <inkml:brushProperty name="height" value="0.035278" units="cm"/>
      <inkml:brushProperty name="color" value="#ff0000"/>
      <inkml:brushProperty name="fitToCurve" value="1"/>
    </inkml:brush>
  </inkml:definitions>
  <inkml:trace contextRef="#ctx0" brushRef="#br0">544 0,'-30'30,"30"0,-31-30,1 0,0 0,0 0,-1 0,1 0,-30 0,-1 0,31 0,0 0,-1 0,1 0,0 0,0-30,0 30,30-30,0 30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35278" units="cm"/>
      <inkml:brushProperty name="height" value="0.035278" units="cm"/>
      <inkml:brushProperty name="color" value="#ff0000"/>
      <inkml:brushProperty name="fitToCurve" value="1"/>
    </inkml:brush>
  </inkml:definitions>
  <inkml:trace contextRef="#ctx0" brushRef="#br0">0 0,'60'0,"-30"0,0 0,1 0,-1 0,-30 30,30-30,-30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35278" units="cm"/>
      <inkml:brushProperty name="height" value="0.035278" units="cm"/>
      <inkml:brushProperty name="color" value="#ff0000"/>
      <inkml:brushProperty name="fitToCurve" value="1"/>
    </inkml:brush>
  </inkml:definitions>
  <inkml:trace contextRef="#ctx0" brushRef="#br0">272 0,'-31'0,"1"0,0 30,-31 30,31-30,0 1,0 90,0-61,30 1,0-1,0-30,0 31,0-31,30 0,30 0,-60-30</inkml:trace>
</inkml:ink>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4/19/2022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1" Type="http://schemas.openxmlformats.org/officeDocument/2006/relationships/image" Target="../media/image10.png"/><Relationship Id="rId12" Type="http://schemas.openxmlformats.org/officeDocument/2006/relationships/image" Target="../media/image11.png"/><Relationship Id="rId13" Type="http://schemas.openxmlformats.org/officeDocument/2006/relationships/image" Target="../media/image12.png"/><Relationship Id="rId14" Type="http://schemas.openxmlformats.org/officeDocument/2006/relationships/image" Target="../media/image13.png"/><Relationship Id="rId15" Type="http://schemas.openxmlformats.org/officeDocument/2006/relationships/image" Target="../media/image14.png"/><Relationship Id="rId16" Type="http://schemas.openxmlformats.org/officeDocument/2006/relationships/image" Target="../media/image15.png"/><Relationship Id="rId17" Type="http://schemas.openxmlformats.org/officeDocument/2006/relationships/image" Target="../media/image16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3.png"/><Relationship Id="rId3" Type="http://schemas.openxmlformats.org/officeDocument/2006/relationships/image" Target="../media/image174.png"/><Relationship Id="rId4" Type="http://schemas.openxmlformats.org/officeDocument/2006/relationships/image" Target="../media/image175.png"/><Relationship Id="rId5" Type="http://schemas.openxmlformats.org/officeDocument/2006/relationships/image" Target="../media/image176.png"/><Relationship Id="rId6" Type="http://schemas.openxmlformats.org/officeDocument/2006/relationships/image" Target="../media/image177.png"/><Relationship Id="rId7" Type="http://schemas.openxmlformats.org/officeDocument/2006/relationships/image" Target="../media/image178.png"/><Relationship Id="rId8" Type="http://schemas.openxmlformats.org/officeDocument/2006/relationships/image" Target="../media/image179.png"/><Relationship Id="rId9" Type="http://schemas.openxmlformats.org/officeDocument/2006/relationships/image" Target="../media/image180.png"/><Relationship Id="rId10" Type="http://schemas.openxmlformats.org/officeDocument/2006/relationships/image" Target="../media/image181.png"/><Relationship Id="rId11" Type="http://schemas.openxmlformats.org/officeDocument/2006/relationships/image" Target="../media/image182.png"/><Relationship Id="rId12" Type="http://schemas.openxmlformats.org/officeDocument/2006/relationships/image" Target="../media/image183.png"/><Relationship Id="rId13" Type="http://schemas.openxmlformats.org/officeDocument/2006/relationships/image" Target="../media/image184.png"/><Relationship Id="rId14" Type="http://schemas.openxmlformats.org/officeDocument/2006/relationships/image" Target="../media/image185.png"/><Relationship Id="rId15" Type="http://schemas.openxmlformats.org/officeDocument/2006/relationships/image" Target="../media/image186.png"/><Relationship Id="rId16" Type="http://schemas.openxmlformats.org/officeDocument/2006/relationships/image" Target="../media/image187.png"/><Relationship Id="rId17" Type="http://schemas.openxmlformats.org/officeDocument/2006/relationships/image" Target="../media/image188.png"/><Relationship Id="rId18" Type="http://schemas.openxmlformats.org/officeDocument/2006/relationships/image" Target="../media/image189.png"/><Relationship Id="rId19" Type="http://schemas.openxmlformats.org/officeDocument/2006/relationships/image" Target="../media/image190.png"/><Relationship Id="rId20" Type="http://schemas.openxmlformats.org/officeDocument/2006/relationships/image" Target="../media/image191.png"/><Relationship Id="rId21" Type="http://schemas.openxmlformats.org/officeDocument/2006/relationships/image" Target="../media/image192.png"/><Relationship Id="rId22" Type="http://schemas.openxmlformats.org/officeDocument/2006/relationships/image" Target="../media/image193.png"/><Relationship Id="rId23" Type="http://schemas.openxmlformats.org/officeDocument/2006/relationships/image" Target="../media/image194.png"/><Relationship Id="rId24" Type="http://schemas.openxmlformats.org/officeDocument/2006/relationships/image" Target="../media/image195.png"/><Relationship Id="rId25" Type="http://schemas.openxmlformats.org/officeDocument/2006/relationships/image" Target="../media/image196.png"/><Relationship Id="rId26" Type="http://schemas.openxmlformats.org/officeDocument/2006/relationships/image" Target="../media/image197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8.png"/><Relationship Id="rId3" Type="http://schemas.openxmlformats.org/officeDocument/2006/relationships/image" Target="../media/image199.png"/><Relationship Id="rId4" Type="http://schemas.openxmlformats.org/officeDocument/2006/relationships/image" Target="../media/image200.png"/><Relationship Id="rId5" Type="http://schemas.openxmlformats.org/officeDocument/2006/relationships/image" Target="../media/image201.png"/><Relationship Id="rId6" Type="http://schemas.openxmlformats.org/officeDocument/2006/relationships/image" Target="../media/image202.png"/><Relationship Id="rId7" Type="http://schemas.openxmlformats.org/officeDocument/2006/relationships/image" Target="../media/image203.png"/><Relationship Id="rId8" Type="http://schemas.openxmlformats.org/officeDocument/2006/relationships/image" Target="../media/image204.png"/><Relationship Id="rId9" Type="http://schemas.openxmlformats.org/officeDocument/2006/relationships/image" Target="../media/image205.png"/><Relationship Id="rId10" Type="http://schemas.openxmlformats.org/officeDocument/2006/relationships/image" Target="../media/image206.png"/><Relationship Id="rId11" Type="http://schemas.openxmlformats.org/officeDocument/2006/relationships/image" Target="../media/image207.png"/><Relationship Id="rId12" Type="http://schemas.openxmlformats.org/officeDocument/2006/relationships/image" Target="../media/image208.png"/><Relationship Id="rId13" Type="http://schemas.openxmlformats.org/officeDocument/2006/relationships/image" Target="../media/image209.png"/><Relationship Id="rId14" Type="http://schemas.openxmlformats.org/officeDocument/2006/relationships/image" Target="../media/image210.png"/><Relationship Id="rId15" Type="http://schemas.openxmlformats.org/officeDocument/2006/relationships/image" Target="../media/image211.png"/><Relationship Id="rId16" Type="http://schemas.openxmlformats.org/officeDocument/2006/relationships/image" Target="../media/image212.png"/><Relationship Id="rId17" Type="http://schemas.openxmlformats.org/officeDocument/2006/relationships/image" Target="../media/image213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4.png"/><Relationship Id="rId3" Type="http://schemas.openxmlformats.org/officeDocument/2006/relationships/image" Target="../media/image215.png"/><Relationship Id="rId4" Type="http://schemas.openxmlformats.org/officeDocument/2006/relationships/image" Target="../media/image216.png"/><Relationship Id="rId5" Type="http://schemas.openxmlformats.org/officeDocument/2006/relationships/image" Target="../media/image217.png"/><Relationship Id="rId6" Type="http://schemas.openxmlformats.org/officeDocument/2006/relationships/image" Target="../media/image218.png"/><Relationship Id="rId7" Type="http://schemas.openxmlformats.org/officeDocument/2006/relationships/image" Target="../media/image219.png"/><Relationship Id="rId8" Type="http://schemas.openxmlformats.org/officeDocument/2006/relationships/image" Target="../media/image220.png"/><Relationship Id="rId9" Type="http://schemas.openxmlformats.org/officeDocument/2006/relationships/image" Target="../media/image221.png"/><Relationship Id="rId10" Type="http://schemas.openxmlformats.org/officeDocument/2006/relationships/image" Target="../media/image222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3.png"/><Relationship Id="rId3" Type="http://schemas.openxmlformats.org/officeDocument/2006/relationships/image" Target="../media/image224.png"/><Relationship Id="rId4" Type="http://schemas.openxmlformats.org/officeDocument/2006/relationships/image" Target="../media/image225.png"/><Relationship Id="rId5" Type="http://schemas.openxmlformats.org/officeDocument/2006/relationships/image" Target="../media/image226.png"/><Relationship Id="rId6" Type="http://schemas.openxmlformats.org/officeDocument/2006/relationships/image" Target="../media/image227.png"/><Relationship Id="rId7" Type="http://schemas.openxmlformats.org/officeDocument/2006/relationships/image" Target="../media/image228.png"/><Relationship Id="rId8" Type="http://schemas.openxmlformats.org/officeDocument/2006/relationships/image" Target="../media/image229.png"/><Relationship Id="rId9" Type="http://schemas.openxmlformats.org/officeDocument/2006/relationships/image" Target="../media/image230.png"/><Relationship Id="rId10" Type="http://schemas.openxmlformats.org/officeDocument/2006/relationships/image" Target="../media/image231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2.png"/><Relationship Id="rId3" Type="http://schemas.openxmlformats.org/officeDocument/2006/relationships/image" Target="../media/image233.png"/><Relationship Id="rId4" Type="http://schemas.openxmlformats.org/officeDocument/2006/relationships/image" Target="../media/image234.png"/><Relationship Id="rId5" Type="http://schemas.openxmlformats.org/officeDocument/2006/relationships/image" Target="../media/image235.png"/><Relationship Id="rId6" Type="http://schemas.openxmlformats.org/officeDocument/2006/relationships/image" Target="../media/image236.png"/><Relationship Id="rId7" Type="http://schemas.openxmlformats.org/officeDocument/2006/relationships/image" Target="../media/image237.png"/><Relationship Id="rId8" Type="http://schemas.openxmlformats.org/officeDocument/2006/relationships/image" Target="../media/image238.png"/><Relationship Id="rId9" Type="http://schemas.openxmlformats.org/officeDocument/2006/relationships/image" Target="../media/image239.png"/><Relationship Id="rId10" Type="http://schemas.openxmlformats.org/officeDocument/2006/relationships/image" Target="../media/image240.png"/><Relationship Id="rId11" Type="http://schemas.openxmlformats.org/officeDocument/2006/relationships/image" Target="../media/image241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2.png"/><Relationship Id="rId3" Type="http://schemas.openxmlformats.org/officeDocument/2006/relationships/image" Target="../media/image243.png"/><Relationship Id="rId4" Type="http://schemas.openxmlformats.org/officeDocument/2006/relationships/image" Target="../media/image244.png"/><Relationship Id="rId5" Type="http://schemas.openxmlformats.org/officeDocument/2006/relationships/image" Target="../media/image245.png"/><Relationship Id="rId6" Type="http://schemas.openxmlformats.org/officeDocument/2006/relationships/image" Target="../media/image246.png"/><Relationship Id="rId7" Type="http://schemas.openxmlformats.org/officeDocument/2006/relationships/image" Target="../media/image247.png"/><Relationship Id="rId8" Type="http://schemas.openxmlformats.org/officeDocument/2006/relationships/image" Target="../media/image248.png"/><Relationship Id="rId9" Type="http://schemas.openxmlformats.org/officeDocument/2006/relationships/image" Target="../media/image249.png"/><Relationship Id="rId10" Type="http://schemas.openxmlformats.org/officeDocument/2006/relationships/image" Target="../media/image250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1.png"/><Relationship Id="rId3" Type="http://schemas.openxmlformats.org/officeDocument/2006/relationships/image" Target="../media/image252.png"/><Relationship Id="rId4" Type="http://schemas.openxmlformats.org/officeDocument/2006/relationships/image" Target="../media/image253.png"/><Relationship Id="rId5" Type="http://schemas.openxmlformats.org/officeDocument/2006/relationships/image" Target="../media/image254.png"/><Relationship Id="rId6" Type="http://schemas.openxmlformats.org/officeDocument/2006/relationships/image" Target="../media/image255.png"/><Relationship Id="rId7" Type="http://schemas.openxmlformats.org/officeDocument/2006/relationships/image" Target="../media/image256.png"/><Relationship Id="rId8" Type="http://schemas.openxmlformats.org/officeDocument/2006/relationships/image" Target="../media/image257.png"/><Relationship Id="rId9" Type="http://schemas.openxmlformats.org/officeDocument/2006/relationships/image" Target="../media/image258.png"/><Relationship Id="rId10" Type="http://schemas.openxmlformats.org/officeDocument/2006/relationships/image" Target="../media/image259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0.png"/><Relationship Id="rId3" Type="http://schemas.openxmlformats.org/officeDocument/2006/relationships/image" Target="../media/image261.png"/><Relationship Id="rId4" Type="http://schemas.openxmlformats.org/officeDocument/2006/relationships/image" Target="../media/image262.png"/><Relationship Id="rId5" Type="http://schemas.openxmlformats.org/officeDocument/2006/relationships/image" Target="../media/image263.png"/><Relationship Id="rId6" Type="http://schemas.openxmlformats.org/officeDocument/2006/relationships/image" Target="../media/image264.png"/><Relationship Id="rId7" Type="http://schemas.openxmlformats.org/officeDocument/2006/relationships/image" Target="../media/image265.png"/><Relationship Id="rId8" Type="http://schemas.openxmlformats.org/officeDocument/2006/relationships/image" Target="../media/image266.png"/><Relationship Id="rId9" Type="http://schemas.openxmlformats.org/officeDocument/2006/relationships/image" Target="../media/image267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8.png"/><Relationship Id="rId3" Type="http://schemas.openxmlformats.org/officeDocument/2006/relationships/image" Target="../media/image269.png"/><Relationship Id="rId4" Type="http://schemas.openxmlformats.org/officeDocument/2006/relationships/image" Target="../media/image270.png"/><Relationship Id="rId5" Type="http://schemas.openxmlformats.org/officeDocument/2006/relationships/image" Target="../media/image271.png"/><Relationship Id="rId6" Type="http://schemas.openxmlformats.org/officeDocument/2006/relationships/image" Target="../media/image272.png"/><Relationship Id="rId7" Type="http://schemas.openxmlformats.org/officeDocument/2006/relationships/image" Target="../media/image273.png"/><Relationship Id="rId8" Type="http://schemas.openxmlformats.org/officeDocument/2006/relationships/image" Target="../media/image274.png"/><Relationship Id="rId9" Type="http://schemas.openxmlformats.org/officeDocument/2006/relationships/image" Target="../media/image275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6.png"/><Relationship Id="rId3" Type="http://schemas.openxmlformats.org/officeDocument/2006/relationships/image" Target="../media/image277.png"/><Relationship Id="rId4" Type="http://schemas.openxmlformats.org/officeDocument/2006/relationships/image" Target="../media/image278.png"/><Relationship Id="rId5" Type="http://schemas.openxmlformats.org/officeDocument/2006/relationships/image" Target="../media/image279.png"/><Relationship Id="rId6" Type="http://schemas.openxmlformats.org/officeDocument/2006/relationships/image" Target="../media/image280.png"/><Relationship Id="rId7" Type="http://schemas.openxmlformats.org/officeDocument/2006/relationships/image" Target="../media/image281.png"/><Relationship Id="rId8" Type="http://schemas.openxmlformats.org/officeDocument/2006/relationships/image" Target="../media/image282.png"/><Relationship Id="rId9" Type="http://schemas.openxmlformats.org/officeDocument/2006/relationships/image" Target="../media/image283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22.png"/><Relationship Id="rId8" Type="http://schemas.openxmlformats.org/officeDocument/2006/relationships/image" Target="../media/image23.png"/><Relationship Id="rId9" Type="http://schemas.openxmlformats.org/officeDocument/2006/relationships/image" Target="../media/image24.png"/><Relationship Id="rId10" Type="http://schemas.openxmlformats.org/officeDocument/2006/relationships/image" Target="../media/image25.png"/><Relationship Id="rId11" Type="http://schemas.openxmlformats.org/officeDocument/2006/relationships/image" Target="../media/image26.png"/><Relationship Id="rId12" Type="http://schemas.openxmlformats.org/officeDocument/2006/relationships/image" Target="../media/image27.png"/><Relationship Id="rId13" Type="http://schemas.openxmlformats.org/officeDocument/2006/relationships/image" Target="../media/image28.png"/><Relationship Id="rId14" Type="http://schemas.openxmlformats.org/officeDocument/2006/relationships/image" Target="../media/image29.png"/><Relationship Id="rId15" Type="http://schemas.openxmlformats.org/officeDocument/2006/relationships/image" Target="../media/image30.png"/><Relationship Id="rId16" Type="http://schemas.openxmlformats.org/officeDocument/2006/relationships/image" Target="../media/image31.png"/><Relationship Id="rId17" Type="http://schemas.openxmlformats.org/officeDocument/2006/relationships/image" Target="../media/image32.png"/><Relationship Id="rId18" Type="http://schemas.openxmlformats.org/officeDocument/2006/relationships/image" Target="../media/image33.png"/><Relationship Id="rId19" Type="http://schemas.openxmlformats.org/officeDocument/2006/relationships/image" Target="../media/image34.png"/><Relationship Id="rId20" Type="http://schemas.openxmlformats.org/officeDocument/2006/relationships/image" Target="../media/image35.png"/><Relationship Id="rId21" Type="http://schemas.openxmlformats.org/officeDocument/2006/relationships/image" Target="../media/image36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4.png"/><Relationship Id="rId3" Type="http://schemas.openxmlformats.org/officeDocument/2006/relationships/image" Target="../media/image285.png"/><Relationship Id="rId4" Type="http://schemas.openxmlformats.org/officeDocument/2006/relationships/image" Target="../media/image286.png"/><Relationship Id="rId5" Type="http://schemas.openxmlformats.org/officeDocument/2006/relationships/image" Target="../media/image287.png"/><Relationship Id="rId6" Type="http://schemas.openxmlformats.org/officeDocument/2006/relationships/image" Target="../media/image288.png"/><Relationship Id="rId7" Type="http://schemas.openxmlformats.org/officeDocument/2006/relationships/image" Target="../media/image289.png"/><Relationship Id="rId8" Type="http://schemas.openxmlformats.org/officeDocument/2006/relationships/image" Target="../media/image290.png"/><Relationship Id="rId9" Type="http://schemas.openxmlformats.org/officeDocument/2006/relationships/image" Target="../media/image291.png"/><Relationship Id="rId10" Type="http://schemas.openxmlformats.org/officeDocument/2006/relationships/image" Target="../media/image292.png"/><Relationship Id="rId11" Type="http://schemas.openxmlformats.org/officeDocument/2006/relationships/image" Target="../media/image293.png"/><Relationship Id="rId12" Type="http://schemas.openxmlformats.org/officeDocument/2006/relationships/image" Target="../media/image294.png"/><Relationship Id="rId13" Type="http://schemas.openxmlformats.org/officeDocument/2006/relationships/image" Target="../media/image295.png"/><Relationship Id="rId14" Type="http://schemas.openxmlformats.org/officeDocument/2006/relationships/image" Target="../media/image296.png"/><Relationship Id="rId15" Type="http://schemas.openxmlformats.org/officeDocument/2006/relationships/image" Target="../media/image297.png"/><Relationship Id="rId16" Type="http://schemas.openxmlformats.org/officeDocument/2006/relationships/image" Target="../media/image298.png"/><Relationship Id="rId17" Type="http://schemas.openxmlformats.org/officeDocument/2006/relationships/image" Target="../media/image299.png"/></Relationships>

</file>

<file path=ppt/slides/_rels/slide21.xml.rels><?xml version="1.0" encoding="UTF-8"?>
<Relationships xmlns="http://schemas.openxmlformats.org/package/2006/relationships"><Relationship Id="rId2" Type="http://schemas.openxmlformats.org/officeDocument/2006/relationships/image" Target="../media/image300.png"></Relationship><Relationship Id="rId3" Type="http://schemas.openxmlformats.org/officeDocument/2006/relationships/image" Target="../media/image301.png"></Relationship><Relationship Id="rId4" Type="http://schemas.openxmlformats.org/officeDocument/2006/relationships/image" Target="../media/image302.png"></Relationship><Relationship Id="rId5" Type="http://schemas.openxmlformats.org/officeDocument/2006/relationships/image" Target="../media/image303.png"></Relationship><Relationship Id="rId6" Type="http://schemas.openxmlformats.org/officeDocument/2006/relationships/image" Target="../media/image304.png"></Relationship><Relationship Id="rId7" Type="http://schemas.openxmlformats.org/officeDocument/2006/relationships/image" Target="../media/image305.png"></Relationship><Relationship Id="rId8" Type="http://schemas.openxmlformats.org/officeDocument/2006/relationships/image" Target="../media/image306.png"></Relationship><Relationship Id="rId9" Type="http://schemas.openxmlformats.org/officeDocument/2006/relationships/customXml" Target="../ink/ink2.xml"></Relationship><Relationship Id="rId10" Type="http://schemas.openxmlformats.org/officeDocument/2006/relationships/image" Target="../media/fImage171612568467.emf"></Relationship><Relationship Id="rId11" Type="http://schemas.openxmlformats.org/officeDocument/2006/relationships/customXml" Target="../ink/ink3.xml"></Relationship><Relationship Id="rId12" Type="http://schemas.openxmlformats.org/officeDocument/2006/relationships/image" Target="../media/fImage183612576334.emf"></Relationship><Relationship Id="rId13" Type="http://schemas.openxmlformats.org/officeDocument/2006/relationships/customXml" Target="../ink/ink4.xml"></Relationship><Relationship Id="rId14" Type="http://schemas.openxmlformats.org/officeDocument/2006/relationships/image" Target="../media/fImage91612586500.emf"></Relationship><Relationship Id="rId15" Type="http://schemas.openxmlformats.org/officeDocument/2006/relationships/customXml" Target="../ink/ink5.xml"></Relationship><Relationship Id="rId16" Type="http://schemas.openxmlformats.org/officeDocument/2006/relationships/image" Target="../media/fImage103612599169.emf"></Relationship><Relationship Id="rId17" Type="http://schemas.openxmlformats.org/officeDocument/2006/relationships/customXml" Target="../ink/ink6.xml"></Relationship><Relationship Id="rId18" Type="http://schemas.openxmlformats.org/officeDocument/2006/relationships/image" Target="../media/fImage107612605724.emf"></Relationship><Relationship Id="rId19" Type="http://schemas.openxmlformats.org/officeDocument/2006/relationships/customXml" Target="../ink/ink7.xml"></Relationship><Relationship Id="rId20" Type="http://schemas.openxmlformats.org/officeDocument/2006/relationships/image" Target="../media/fImage115612691478.emf"></Relationship><Relationship Id="rId21" Type="http://schemas.openxmlformats.org/officeDocument/2006/relationships/customXml" Target="../ink/ink8.xml"></Relationship><Relationship Id="rId22" Type="http://schemas.openxmlformats.org/officeDocument/2006/relationships/image" Target="../media/fImage71612709358.emf"></Relationship><Relationship Id="rId23" Type="http://schemas.openxmlformats.org/officeDocument/2006/relationships/customXml" Target="../ink/ink9.xml"></Relationship><Relationship Id="rId24" Type="http://schemas.openxmlformats.org/officeDocument/2006/relationships/image" Target="../media/fImage103612716962.emf"></Relationship><Relationship Id="rId25" Type="http://schemas.openxmlformats.org/officeDocument/2006/relationships/customXml" Target="../ink/ink10.xml"></Relationship><Relationship Id="rId26" Type="http://schemas.openxmlformats.org/officeDocument/2006/relationships/image" Target="../media/fImage83612724464.emf"></Relationship><Relationship Id="rId27" Type="http://schemas.openxmlformats.org/officeDocument/2006/relationships/customXml" Target="../ink/ink11.xml"></Relationship><Relationship Id="rId28" Type="http://schemas.openxmlformats.org/officeDocument/2006/relationships/image" Target="../media/fImage779612735705.emf"></Relationship><Relationship Id="rId29" Type="http://schemas.openxmlformats.org/officeDocument/2006/relationships/customXml" Target="../ink/ink12.xml"></Relationship><Relationship Id="rId30" Type="http://schemas.openxmlformats.org/officeDocument/2006/relationships/image" Target="../media/fImage219612748145.emf"></Relationship><Relationship Id="rId31" Type="http://schemas.openxmlformats.org/officeDocument/2006/relationships/customXml" Target="../ink/ink13.xml"></Relationship><Relationship Id="rId32" Type="http://schemas.openxmlformats.org/officeDocument/2006/relationships/image" Target="../media/fImage99612753281.emf"></Relationship><Relationship Id="rId33" Type="http://schemas.openxmlformats.org/officeDocument/2006/relationships/customXml" Target="../ink/ink14.xml"></Relationship><Relationship Id="rId34" Type="http://schemas.openxmlformats.org/officeDocument/2006/relationships/image" Target="../media/fImage95612766827.emf"></Relationship><Relationship Id="rId35" Type="http://schemas.openxmlformats.org/officeDocument/2006/relationships/customXml" Target="../ink/ink15.xml"></Relationship><Relationship Id="rId36" Type="http://schemas.openxmlformats.org/officeDocument/2006/relationships/image" Target="../media/fImage123612779961.emf"></Relationship><Relationship Id="rId37" Type="http://schemas.openxmlformats.org/officeDocument/2006/relationships/customXml" Target="../ink/ink16.xml"></Relationship><Relationship Id="rId38" Type="http://schemas.openxmlformats.org/officeDocument/2006/relationships/image" Target="../media/fImage13161278491.emf"></Relationship><Relationship Id="rId39" Type="http://schemas.openxmlformats.org/officeDocument/2006/relationships/customXml" Target="../ink/ink17.xml"></Relationship><Relationship Id="rId40" Type="http://schemas.openxmlformats.org/officeDocument/2006/relationships/image" Target="../media/fImage179612792995.emf"></Relationship><Relationship Id="rId41" Type="http://schemas.openxmlformats.org/officeDocument/2006/relationships/customXml" Target="../ink/ink18.xml"></Relationship><Relationship Id="rId42" Type="http://schemas.openxmlformats.org/officeDocument/2006/relationships/image" Target="../media/fImage95612801942.emf"></Relationship><Relationship Id="rId43" Type="http://schemas.openxmlformats.org/officeDocument/2006/relationships/customXml" Target="../ink/ink19.xml"></Relationship><Relationship Id="rId44" Type="http://schemas.openxmlformats.org/officeDocument/2006/relationships/image" Target="../media/fImage127612814827.emf"></Relationship><Relationship Id="rId45" Type="http://schemas.openxmlformats.org/officeDocument/2006/relationships/customXml" Target="../ink/ink20.xml"></Relationship><Relationship Id="rId46" Type="http://schemas.openxmlformats.org/officeDocument/2006/relationships/image" Target="../media/fImage131612825436.emf"></Relationship><Relationship Id="rId47" Type="http://schemas.openxmlformats.org/officeDocument/2006/relationships/customXml" Target="../ink/ink21.xml"></Relationship><Relationship Id="rId48" Type="http://schemas.openxmlformats.org/officeDocument/2006/relationships/image" Target="../media/fImage83612832391.emf"></Relationship><Relationship Id="rId49" Type="http://schemas.openxmlformats.org/officeDocument/2006/relationships/customXml" Target="../ink/ink22.xml"></Relationship><Relationship Id="rId50" Type="http://schemas.openxmlformats.org/officeDocument/2006/relationships/image" Target="../media/fImage79612844604.emf"></Relationship><Relationship Id="rId51" Type="http://schemas.openxmlformats.org/officeDocument/2006/relationships/customXml" Target="../ink/ink23.xml"></Relationship><Relationship Id="rId52" Type="http://schemas.openxmlformats.org/officeDocument/2006/relationships/image" Target="../media/fImage103612853902.emf"></Relationship><Relationship Id="rId53" Type="http://schemas.openxmlformats.org/officeDocument/2006/relationships/customXml" Target="../ink/ink24.xml"></Relationship><Relationship Id="rId54" Type="http://schemas.openxmlformats.org/officeDocument/2006/relationships/image" Target="../media/fImage15561286153.emf"></Relationship><Relationship Id="rId55" Type="http://schemas.openxmlformats.org/officeDocument/2006/relationships/slideLayout" Target="../slideLayouts/slideLayout1.xml"></Relationship></Relationships>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7.png"/><Relationship Id="rId3" Type="http://schemas.openxmlformats.org/officeDocument/2006/relationships/image" Target="../media/image308.png"/><Relationship Id="rId4" Type="http://schemas.openxmlformats.org/officeDocument/2006/relationships/image" Target="../media/image309.png"/><Relationship Id="rId5" Type="http://schemas.openxmlformats.org/officeDocument/2006/relationships/image" Target="../media/image310.png"/><Relationship Id="rId6" Type="http://schemas.openxmlformats.org/officeDocument/2006/relationships/image" Target="../media/image311.png"/><Relationship Id="rId7" Type="http://schemas.openxmlformats.org/officeDocument/2006/relationships/image" Target="../media/image312.png"/><Relationship Id="rId8" Type="http://schemas.openxmlformats.org/officeDocument/2006/relationships/image" Target="../media/image313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4.png"/><Relationship Id="rId3" Type="http://schemas.openxmlformats.org/officeDocument/2006/relationships/image" Target="../media/image315.png"/><Relationship Id="rId4" Type="http://schemas.openxmlformats.org/officeDocument/2006/relationships/image" Target="../media/image316.png"/><Relationship Id="rId5" Type="http://schemas.openxmlformats.org/officeDocument/2006/relationships/image" Target="../media/image317.png"/><Relationship Id="rId6" Type="http://schemas.openxmlformats.org/officeDocument/2006/relationships/image" Target="../media/image318.png"/><Relationship Id="rId7" Type="http://schemas.openxmlformats.org/officeDocument/2006/relationships/image" Target="../media/image319.png"/><Relationship Id="rId8" Type="http://schemas.openxmlformats.org/officeDocument/2006/relationships/image" Target="../media/image320.png"/></Relationships>

</file>

<file path=ppt/slides/_rels/slide24.xml.rels><?xml version="1.0" encoding="UTF-8"?>
<Relationships xmlns="http://schemas.openxmlformats.org/package/2006/relationships"><Relationship Id="rId2" Type="http://schemas.openxmlformats.org/officeDocument/2006/relationships/image" Target="../media/image321.png"></Relationship><Relationship Id="rId3" Type="http://schemas.openxmlformats.org/officeDocument/2006/relationships/image" Target="../media/image322.png"></Relationship><Relationship Id="rId4" Type="http://schemas.openxmlformats.org/officeDocument/2006/relationships/image" Target="../media/image323.png"></Relationship><Relationship Id="rId5" Type="http://schemas.openxmlformats.org/officeDocument/2006/relationships/image" Target="../media/image324.png"></Relationship><Relationship Id="rId6" Type="http://schemas.openxmlformats.org/officeDocument/2006/relationships/image" Target="../media/image325.png"></Relationship><Relationship Id="rId7" Type="http://schemas.openxmlformats.org/officeDocument/2006/relationships/image" Target="../media/image326.png"></Relationship><Relationship Id="rId8" Type="http://schemas.openxmlformats.org/officeDocument/2006/relationships/image" Target="../media/image327.png"></Relationship><Relationship Id="rId9" Type="http://schemas.openxmlformats.org/officeDocument/2006/relationships/image" Target="../media/image328.png"></Relationship><Relationship Id="rId10" Type="http://schemas.openxmlformats.org/officeDocument/2006/relationships/slideLayout" Target="../slideLayouts/slideLayout1.xml"></Relationship></Relationships>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9.png"/><Relationship Id="rId3" Type="http://schemas.openxmlformats.org/officeDocument/2006/relationships/image" Target="../media/image330.png"/><Relationship Id="rId4" Type="http://schemas.openxmlformats.org/officeDocument/2006/relationships/image" Target="../media/image331.png"/><Relationship Id="rId5" Type="http://schemas.openxmlformats.org/officeDocument/2006/relationships/image" Target="../media/image332.png"/><Relationship Id="rId6" Type="http://schemas.openxmlformats.org/officeDocument/2006/relationships/image" Target="../media/image333.png"/><Relationship Id="rId7" Type="http://schemas.openxmlformats.org/officeDocument/2006/relationships/image" Target="../media/image334.png"/><Relationship Id="rId8" Type="http://schemas.openxmlformats.org/officeDocument/2006/relationships/image" Target="../media/image335.png"/><Relationship Id="rId9" Type="http://schemas.openxmlformats.org/officeDocument/2006/relationships/image" Target="../media/image336.pn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7.png"/><Relationship Id="rId3" Type="http://schemas.openxmlformats.org/officeDocument/2006/relationships/image" Target="../media/image338.png"/><Relationship Id="rId4" Type="http://schemas.openxmlformats.org/officeDocument/2006/relationships/image" Target="../media/image339.png"/><Relationship Id="rId5" Type="http://schemas.openxmlformats.org/officeDocument/2006/relationships/image" Target="../media/image340.png"/><Relationship Id="rId6" Type="http://schemas.openxmlformats.org/officeDocument/2006/relationships/image" Target="../media/image341.png"/><Relationship Id="rId7" Type="http://schemas.openxmlformats.org/officeDocument/2006/relationships/image" Target="../media/image342.png"/><Relationship Id="rId8" Type="http://schemas.openxmlformats.org/officeDocument/2006/relationships/image" Target="../media/image343.png"/><Relationship Id="rId9" Type="http://schemas.openxmlformats.org/officeDocument/2006/relationships/image" Target="../media/image344.pn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5.png"/><Relationship Id="rId3" Type="http://schemas.openxmlformats.org/officeDocument/2006/relationships/image" Target="../media/image346.png"/><Relationship Id="rId4" Type="http://schemas.openxmlformats.org/officeDocument/2006/relationships/image" Target="../media/image347.png"/><Relationship Id="rId5" Type="http://schemas.openxmlformats.org/officeDocument/2006/relationships/image" Target="../media/image348.png"/><Relationship Id="rId6" Type="http://schemas.openxmlformats.org/officeDocument/2006/relationships/image" Target="../media/image349.png"/><Relationship Id="rId7" Type="http://schemas.openxmlformats.org/officeDocument/2006/relationships/image" Target="../media/image350.png"/><Relationship Id="rId8" Type="http://schemas.openxmlformats.org/officeDocument/2006/relationships/image" Target="../media/image351.png"/><Relationship Id="rId9" Type="http://schemas.openxmlformats.org/officeDocument/2006/relationships/image" Target="../media/image352.png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3.png"/><Relationship Id="rId3" Type="http://schemas.openxmlformats.org/officeDocument/2006/relationships/image" Target="../media/image354.png"/><Relationship Id="rId4" Type="http://schemas.openxmlformats.org/officeDocument/2006/relationships/image" Target="../media/image355.png"/><Relationship Id="rId5" Type="http://schemas.openxmlformats.org/officeDocument/2006/relationships/image" Target="../media/image356.png"/><Relationship Id="rId6" Type="http://schemas.openxmlformats.org/officeDocument/2006/relationships/image" Target="../media/image357.png"/><Relationship Id="rId7" Type="http://schemas.openxmlformats.org/officeDocument/2006/relationships/image" Target="../media/image358.png"/><Relationship Id="rId8" Type="http://schemas.openxmlformats.org/officeDocument/2006/relationships/image" Target="../media/image359.png"/><Relationship Id="rId9" Type="http://schemas.openxmlformats.org/officeDocument/2006/relationships/image" Target="../media/image360.png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61.png"/><Relationship Id="rId3" Type="http://schemas.openxmlformats.org/officeDocument/2006/relationships/image" Target="../media/image362.png"/><Relationship Id="rId4" Type="http://schemas.openxmlformats.org/officeDocument/2006/relationships/image" Target="../media/image363.png"/><Relationship Id="rId5" Type="http://schemas.openxmlformats.org/officeDocument/2006/relationships/image" Target="../media/image364.png"/><Relationship Id="rId6" Type="http://schemas.openxmlformats.org/officeDocument/2006/relationships/image" Target="../media/image365.png"/><Relationship Id="rId7" Type="http://schemas.openxmlformats.org/officeDocument/2006/relationships/image" Target="../media/image366.png"/><Relationship Id="rId8" Type="http://schemas.openxmlformats.org/officeDocument/2006/relationships/image" Target="../media/image367.png"/><Relationship Id="rId9" Type="http://schemas.openxmlformats.org/officeDocument/2006/relationships/image" Target="../media/image368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7.png"/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6" Type="http://schemas.openxmlformats.org/officeDocument/2006/relationships/image" Target="../media/image41.png"/><Relationship Id="rId7" Type="http://schemas.openxmlformats.org/officeDocument/2006/relationships/image" Target="../media/image42.png"/><Relationship Id="rId8" Type="http://schemas.openxmlformats.org/officeDocument/2006/relationships/image" Target="../media/image43.png"/><Relationship Id="rId9" Type="http://schemas.openxmlformats.org/officeDocument/2006/relationships/image" Target="../media/image44.png"/><Relationship Id="rId10" Type="http://schemas.openxmlformats.org/officeDocument/2006/relationships/image" Target="../media/image45.png"/><Relationship Id="rId11" Type="http://schemas.openxmlformats.org/officeDocument/2006/relationships/image" Target="../media/image46.png"/><Relationship Id="rId12" Type="http://schemas.openxmlformats.org/officeDocument/2006/relationships/image" Target="../media/image47.png"/><Relationship Id="rId13" Type="http://schemas.openxmlformats.org/officeDocument/2006/relationships/image" Target="../media/image48.png"/><Relationship Id="rId14" Type="http://schemas.openxmlformats.org/officeDocument/2006/relationships/image" Target="../media/image49.png"/><Relationship Id="rId15" Type="http://schemas.openxmlformats.org/officeDocument/2006/relationships/image" Target="../media/image50.png"/></Relationships>
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69.png"/><Relationship Id="rId3" Type="http://schemas.openxmlformats.org/officeDocument/2006/relationships/image" Target="../media/image370.png"/><Relationship Id="rId4" Type="http://schemas.openxmlformats.org/officeDocument/2006/relationships/image" Target="../media/image371.png"/><Relationship Id="rId5" Type="http://schemas.openxmlformats.org/officeDocument/2006/relationships/image" Target="../media/image372.png"/><Relationship Id="rId6" Type="http://schemas.openxmlformats.org/officeDocument/2006/relationships/image" Target="../media/image373.png"/><Relationship Id="rId7" Type="http://schemas.openxmlformats.org/officeDocument/2006/relationships/image" Target="../media/image374.png"/><Relationship Id="rId8" Type="http://schemas.openxmlformats.org/officeDocument/2006/relationships/image" Target="../media/image375.png"/><Relationship Id="rId9" Type="http://schemas.openxmlformats.org/officeDocument/2006/relationships/image" Target="../media/image376.png"/><Relationship Id="rId10" Type="http://schemas.openxmlformats.org/officeDocument/2006/relationships/image" Target="../media/image377.png"/></Relationships>

</file>

<file path=ppt/slides/_rels/slide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78.png"/><Relationship Id="rId3" Type="http://schemas.openxmlformats.org/officeDocument/2006/relationships/image" Target="../media/image379.png"/><Relationship Id="rId4" Type="http://schemas.openxmlformats.org/officeDocument/2006/relationships/image" Target="../media/image380.png"/><Relationship Id="rId5" Type="http://schemas.openxmlformats.org/officeDocument/2006/relationships/image" Target="../media/image381.png"/><Relationship Id="rId6" Type="http://schemas.openxmlformats.org/officeDocument/2006/relationships/image" Target="../media/image382.png"/><Relationship Id="rId7" Type="http://schemas.openxmlformats.org/officeDocument/2006/relationships/image" Target="../media/image383.png"/><Relationship Id="rId8" Type="http://schemas.openxmlformats.org/officeDocument/2006/relationships/image" Target="../media/image384.png"/><Relationship Id="rId9" Type="http://schemas.openxmlformats.org/officeDocument/2006/relationships/image" Target="../media/image385.png"/><Relationship Id="rId10" Type="http://schemas.openxmlformats.org/officeDocument/2006/relationships/image" Target="../media/image386.png"/></Relationships>

</file>

<file path=ppt/slides/_rels/slide3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87.png"/><Relationship Id="rId3" Type="http://schemas.openxmlformats.org/officeDocument/2006/relationships/image" Target="../media/image388.png"/><Relationship Id="rId4" Type="http://schemas.openxmlformats.org/officeDocument/2006/relationships/image" Target="../media/image389.png"/><Relationship Id="rId5" Type="http://schemas.openxmlformats.org/officeDocument/2006/relationships/image" Target="../media/image390.png"/><Relationship Id="rId6" Type="http://schemas.openxmlformats.org/officeDocument/2006/relationships/image" Target="../media/image391.png"/><Relationship Id="rId7" Type="http://schemas.openxmlformats.org/officeDocument/2006/relationships/image" Target="../media/image392.png"/><Relationship Id="rId8" Type="http://schemas.openxmlformats.org/officeDocument/2006/relationships/image" Target="../media/image393.png"/></Relationships>

</file>

<file path=ppt/slides/_rels/slide3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94.png"/><Relationship Id="rId3" Type="http://schemas.openxmlformats.org/officeDocument/2006/relationships/image" Target="../media/image395.png"/><Relationship Id="rId4" Type="http://schemas.openxmlformats.org/officeDocument/2006/relationships/image" Target="../media/image396.png"/><Relationship Id="rId5" Type="http://schemas.openxmlformats.org/officeDocument/2006/relationships/image" Target="../media/image397.png"/><Relationship Id="rId6" Type="http://schemas.openxmlformats.org/officeDocument/2006/relationships/image" Target="../media/image398.png"/><Relationship Id="rId7" Type="http://schemas.openxmlformats.org/officeDocument/2006/relationships/image" Target="../media/image399.png"/><Relationship Id="rId8" Type="http://schemas.openxmlformats.org/officeDocument/2006/relationships/image" Target="../media/image400.png"/></Relationships>

</file>

<file path=ppt/slides/_rels/slide3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01.png"/><Relationship Id="rId3" Type="http://schemas.openxmlformats.org/officeDocument/2006/relationships/image" Target="../media/image402.png"/><Relationship Id="rId4" Type="http://schemas.openxmlformats.org/officeDocument/2006/relationships/image" Target="../media/image403.png"/><Relationship Id="rId5" Type="http://schemas.openxmlformats.org/officeDocument/2006/relationships/image" Target="../media/image404.png"/><Relationship Id="rId6" Type="http://schemas.openxmlformats.org/officeDocument/2006/relationships/image" Target="../media/image405.png"/><Relationship Id="rId7" Type="http://schemas.openxmlformats.org/officeDocument/2006/relationships/image" Target="../media/image406.png"/><Relationship Id="rId8" Type="http://schemas.openxmlformats.org/officeDocument/2006/relationships/image" Target="../media/image407.png"/></Relationships>

</file>

<file path=ppt/slides/_rels/slide3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08.png"/><Relationship Id="rId3" Type="http://schemas.openxmlformats.org/officeDocument/2006/relationships/image" Target="../media/image409.png"/><Relationship Id="rId4" Type="http://schemas.openxmlformats.org/officeDocument/2006/relationships/image" Target="../media/image410.png"/><Relationship Id="rId5" Type="http://schemas.openxmlformats.org/officeDocument/2006/relationships/image" Target="../media/image411.png"/><Relationship Id="rId6" Type="http://schemas.openxmlformats.org/officeDocument/2006/relationships/image" Target="../media/image412.png"/><Relationship Id="rId7" Type="http://schemas.openxmlformats.org/officeDocument/2006/relationships/image" Target="../media/image413.png"/><Relationship Id="rId8" Type="http://schemas.openxmlformats.org/officeDocument/2006/relationships/image" Target="../media/image414.png"/><Relationship Id="rId9" Type="http://schemas.openxmlformats.org/officeDocument/2006/relationships/image" Target="../media/image415.png"/><Relationship Id="rId10" Type="http://schemas.openxmlformats.org/officeDocument/2006/relationships/image" Target="../media/image416.png"/><Relationship Id="rId11" Type="http://schemas.openxmlformats.org/officeDocument/2006/relationships/image" Target="../media/image417.png"/></Relationships>

</file>

<file path=ppt/slides/_rels/slide3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18.png"/><Relationship Id="rId3" Type="http://schemas.openxmlformats.org/officeDocument/2006/relationships/image" Target="../media/image419.png"/><Relationship Id="rId4" Type="http://schemas.openxmlformats.org/officeDocument/2006/relationships/image" Target="../media/image420.png"/><Relationship Id="rId5" Type="http://schemas.openxmlformats.org/officeDocument/2006/relationships/image" Target="../media/image421.png"/><Relationship Id="rId6" Type="http://schemas.openxmlformats.org/officeDocument/2006/relationships/image" Target="../media/image422.png"/><Relationship Id="rId7" Type="http://schemas.openxmlformats.org/officeDocument/2006/relationships/image" Target="../media/image423.png"/><Relationship Id="rId8" Type="http://schemas.openxmlformats.org/officeDocument/2006/relationships/image" Target="../media/image424.png"/><Relationship Id="rId9" Type="http://schemas.openxmlformats.org/officeDocument/2006/relationships/image" Target="../media/image425.png"/><Relationship Id="rId10" Type="http://schemas.openxmlformats.org/officeDocument/2006/relationships/image" Target="../media/image426.png"/><Relationship Id="rId11" Type="http://schemas.openxmlformats.org/officeDocument/2006/relationships/image" Target="../media/image427.png"/><Relationship Id="rId12" Type="http://schemas.openxmlformats.org/officeDocument/2006/relationships/image" Target="../media/image428.png"/><Relationship Id="rId13" Type="http://schemas.openxmlformats.org/officeDocument/2006/relationships/image" Target="../media/image429.png"/><Relationship Id="rId14" Type="http://schemas.openxmlformats.org/officeDocument/2006/relationships/image" Target="../media/image430.png"/><Relationship Id="rId15" Type="http://schemas.openxmlformats.org/officeDocument/2006/relationships/image" Target="../media/image431.png"/><Relationship Id="rId16" Type="http://schemas.openxmlformats.org/officeDocument/2006/relationships/image" Target="../media/image432.png"/><Relationship Id="rId17" Type="http://schemas.openxmlformats.org/officeDocument/2006/relationships/image" Target="../media/image433.png"/><Relationship Id="rId18" Type="http://schemas.openxmlformats.org/officeDocument/2006/relationships/image" Target="../media/image434.png"/><Relationship Id="rId19" Type="http://schemas.openxmlformats.org/officeDocument/2006/relationships/image" Target="../media/image435.png"/><Relationship Id="rId20" Type="http://schemas.openxmlformats.org/officeDocument/2006/relationships/image" Target="../media/image436.png"/><Relationship Id="rId21" Type="http://schemas.openxmlformats.org/officeDocument/2006/relationships/image" Target="../media/image437.png"/><Relationship Id="rId22" Type="http://schemas.openxmlformats.org/officeDocument/2006/relationships/image" Target="../media/image438.png"/><Relationship Id="rId23" Type="http://schemas.openxmlformats.org/officeDocument/2006/relationships/image" Target="../media/image439.png"/><Relationship Id="rId24" Type="http://schemas.openxmlformats.org/officeDocument/2006/relationships/image" Target="../media/image440.png"/><Relationship Id="rId25" Type="http://schemas.openxmlformats.org/officeDocument/2006/relationships/image" Target="../media/image441.png"/><Relationship Id="rId26" Type="http://schemas.openxmlformats.org/officeDocument/2006/relationships/image" Target="../media/image442.png"/><Relationship Id="rId27" Type="http://schemas.openxmlformats.org/officeDocument/2006/relationships/image" Target="../media/image443.png"/><Relationship Id="rId28" Type="http://schemas.openxmlformats.org/officeDocument/2006/relationships/image" Target="../media/image444.png"/><Relationship Id="rId29" Type="http://schemas.openxmlformats.org/officeDocument/2006/relationships/image" Target="../media/image445.png"/><Relationship Id="rId30" Type="http://schemas.openxmlformats.org/officeDocument/2006/relationships/image" Target="../media/image446.png"/></Relationships>

</file>

<file path=ppt/slides/_rels/slide3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47.png"/><Relationship Id="rId3" Type="http://schemas.openxmlformats.org/officeDocument/2006/relationships/image" Target="../media/image448.png"/><Relationship Id="rId4" Type="http://schemas.openxmlformats.org/officeDocument/2006/relationships/image" Target="../media/image449.png"/><Relationship Id="rId5" Type="http://schemas.openxmlformats.org/officeDocument/2006/relationships/image" Target="../media/image450.png"/><Relationship Id="rId6" Type="http://schemas.openxmlformats.org/officeDocument/2006/relationships/image" Target="../media/image451.png"/><Relationship Id="rId7" Type="http://schemas.openxmlformats.org/officeDocument/2006/relationships/image" Target="../media/image452.png"/><Relationship Id="rId8" Type="http://schemas.openxmlformats.org/officeDocument/2006/relationships/image" Target="../media/image453.png"/><Relationship Id="rId9" Type="http://schemas.openxmlformats.org/officeDocument/2006/relationships/image" Target="../media/image454.png"/><Relationship Id="rId10" Type="http://schemas.openxmlformats.org/officeDocument/2006/relationships/image" Target="../media/image455.png"/><Relationship Id="rId11" Type="http://schemas.openxmlformats.org/officeDocument/2006/relationships/image" Target="../media/image456.png"/><Relationship Id="rId12" Type="http://schemas.openxmlformats.org/officeDocument/2006/relationships/image" Target="../media/image457.png"/><Relationship Id="rId13" Type="http://schemas.openxmlformats.org/officeDocument/2006/relationships/image" Target="../media/image458.png"/><Relationship Id="rId14" Type="http://schemas.openxmlformats.org/officeDocument/2006/relationships/image" Target="../media/image459.png"/><Relationship Id="rId15" Type="http://schemas.openxmlformats.org/officeDocument/2006/relationships/image" Target="../media/image460.png"/><Relationship Id="rId16" Type="http://schemas.openxmlformats.org/officeDocument/2006/relationships/image" Target="../media/image461.png"/><Relationship Id="rId17" Type="http://schemas.openxmlformats.org/officeDocument/2006/relationships/image" Target="../media/image462.png"/><Relationship Id="rId18" Type="http://schemas.openxmlformats.org/officeDocument/2006/relationships/image" Target="../media/image463.png"/><Relationship Id="rId19" Type="http://schemas.openxmlformats.org/officeDocument/2006/relationships/image" Target="../media/image464.png"/><Relationship Id="rId20" Type="http://schemas.openxmlformats.org/officeDocument/2006/relationships/image" Target="../media/image465.png"/><Relationship Id="rId21" Type="http://schemas.openxmlformats.org/officeDocument/2006/relationships/image" Target="../media/image466.png"/><Relationship Id="rId22" Type="http://schemas.openxmlformats.org/officeDocument/2006/relationships/image" Target="../media/image467.png"/><Relationship Id="rId23" Type="http://schemas.openxmlformats.org/officeDocument/2006/relationships/image" Target="../media/image468.png"/><Relationship Id="rId24" Type="http://schemas.openxmlformats.org/officeDocument/2006/relationships/image" Target="../media/image469.png"/><Relationship Id="rId25" Type="http://schemas.openxmlformats.org/officeDocument/2006/relationships/image" Target="../media/image470.png"/><Relationship Id="rId26" Type="http://schemas.openxmlformats.org/officeDocument/2006/relationships/image" Target="../media/image471.png"/><Relationship Id="rId27" Type="http://schemas.openxmlformats.org/officeDocument/2006/relationships/image" Target="../media/image472.png"/><Relationship Id="rId28" Type="http://schemas.openxmlformats.org/officeDocument/2006/relationships/image" Target="../media/image473.png"/><Relationship Id="rId29" Type="http://schemas.openxmlformats.org/officeDocument/2006/relationships/image" Target="../media/image474.png"/><Relationship Id="rId30" Type="http://schemas.openxmlformats.org/officeDocument/2006/relationships/image" Target="../media/image475.png"/><Relationship Id="rId31" Type="http://schemas.openxmlformats.org/officeDocument/2006/relationships/image" Target="../media/image476.png"/><Relationship Id="rId32" Type="http://schemas.openxmlformats.org/officeDocument/2006/relationships/image" Target="../media/image477.png"/><Relationship Id="rId33" Type="http://schemas.openxmlformats.org/officeDocument/2006/relationships/image" Target="../media/image478.png"/><Relationship Id="rId34" Type="http://schemas.openxmlformats.org/officeDocument/2006/relationships/image" Target="../media/image479.png"/><Relationship Id="rId35" Type="http://schemas.openxmlformats.org/officeDocument/2006/relationships/image" Target="../media/image480.png"/><Relationship Id="rId36" Type="http://schemas.openxmlformats.org/officeDocument/2006/relationships/image" Target="../media/image481.png"/><Relationship Id="rId37" Type="http://schemas.openxmlformats.org/officeDocument/2006/relationships/image" Target="../media/image482.png"/><Relationship Id="rId38" Type="http://schemas.openxmlformats.org/officeDocument/2006/relationships/image" Target="../media/image483.png"/><Relationship Id="rId39" Type="http://schemas.openxmlformats.org/officeDocument/2006/relationships/image" Target="../media/image484.png"/><Relationship Id="rId40" Type="http://schemas.openxmlformats.org/officeDocument/2006/relationships/image" Target="../media/image485.png"/></Relationships>

</file>

<file path=ppt/slides/_rels/slide3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86.png"/><Relationship Id="rId3" Type="http://schemas.openxmlformats.org/officeDocument/2006/relationships/image" Target="../media/image487.png"/><Relationship Id="rId4" Type="http://schemas.openxmlformats.org/officeDocument/2006/relationships/image" Target="../media/image488.png"/><Relationship Id="rId5" Type="http://schemas.openxmlformats.org/officeDocument/2006/relationships/image" Target="../media/image489.png"/><Relationship Id="rId6" Type="http://schemas.openxmlformats.org/officeDocument/2006/relationships/image" Target="../media/image490.png"/><Relationship Id="rId7" Type="http://schemas.openxmlformats.org/officeDocument/2006/relationships/image" Target="../media/image491.png"/><Relationship Id="rId8" Type="http://schemas.openxmlformats.org/officeDocument/2006/relationships/image" Target="../media/image492.png"/><Relationship Id="rId9" Type="http://schemas.openxmlformats.org/officeDocument/2006/relationships/image" Target="../media/image493.png"/><Relationship Id="rId10" Type="http://schemas.openxmlformats.org/officeDocument/2006/relationships/image" Target="../media/image494.png"/><Relationship Id="rId11" Type="http://schemas.openxmlformats.org/officeDocument/2006/relationships/image" Target="../media/image495.png"/><Relationship Id="rId12" Type="http://schemas.openxmlformats.org/officeDocument/2006/relationships/image" Target="../media/image496.png"/><Relationship Id="rId13" Type="http://schemas.openxmlformats.org/officeDocument/2006/relationships/image" Target="../media/image497.png"/><Relationship Id="rId14" Type="http://schemas.openxmlformats.org/officeDocument/2006/relationships/image" Target="../media/image498.png"/><Relationship Id="rId15" Type="http://schemas.openxmlformats.org/officeDocument/2006/relationships/image" Target="../media/image499.png"/><Relationship Id="rId16" Type="http://schemas.openxmlformats.org/officeDocument/2006/relationships/image" Target="../media/image500.png"/><Relationship Id="rId17" Type="http://schemas.openxmlformats.org/officeDocument/2006/relationships/image" Target="../media/image501.png"/><Relationship Id="rId18" Type="http://schemas.openxmlformats.org/officeDocument/2006/relationships/image" Target="../media/image502.png"/><Relationship Id="rId19" Type="http://schemas.openxmlformats.org/officeDocument/2006/relationships/image" Target="../media/image503.png"/><Relationship Id="rId20" Type="http://schemas.openxmlformats.org/officeDocument/2006/relationships/image" Target="../media/image504.png"/><Relationship Id="rId21" Type="http://schemas.openxmlformats.org/officeDocument/2006/relationships/image" Target="../media/image505.png"/><Relationship Id="rId22" Type="http://schemas.openxmlformats.org/officeDocument/2006/relationships/image" Target="../media/image506.png"/><Relationship Id="rId23" Type="http://schemas.openxmlformats.org/officeDocument/2006/relationships/image" Target="../media/image507.png"/><Relationship Id="rId24" Type="http://schemas.openxmlformats.org/officeDocument/2006/relationships/image" Target="../media/image508.png"/><Relationship Id="rId25" Type="http://schemas.openxmlformats.org/officeDocument/2006/relationships/image" Target="../media/image509.png"/><Relationship Id="rId26" Type="http://schemas.openxmlformats.org/officeDocument/2006/relationships/image" Target="../media/image510.png"/><Relationship Id="rId27" Type="http://schemas.openxmlformats.org/officeDocument/2006/relationships/image" Target="../media/image511.png"/><Relationship Id="rId28" Type="http://schemas.openxmlformats.org/officeDocument/2006/relationships/image" Target="../media/image512.png"/><Relationship Id="rId29" Type="http://schemas.openxmlformats.org/officeDocument/2006/relationships/image" Target="../media/image513.png"/><Relationship Id="rId30" Type="http://schemas.openxmlformats.org/officeDocument/2006/relationships/image" Target="../media/image514.png"/><Relationship Id="rId31" Type="http://schemas.openxmlformats.org/officeDocument/2006/relationships/image" Target="../media/image515.png"/><Relationship Id="rId32" Type="http://schemas.openxmlformats.org/officeDocument/2006/relationships/image" Target="../media/image516.png"/><Relationship Id="rId33" Type="http://schemas.openxmlformats.org/officeDocument/2006/relationships/image" Target="../media/image517.png"/><Relationship Id="rId34" Type="http://schemas.openxmlformats.org/officeDocument/2006/relationships/image" Target="../media/image518.png"/><Relationship Id="rId35" Type="http://schemas.openxmlformats.org/officeDocument/2006/relationships/image" Target="../media/image519.png"/><Relationship Id="rId36" Type="http://schemas.openxmlformats.org/officeDocument/2006/relationships/image" Target="../media/image520.png"/><Relationship Id="rId37" Type="http://schemas.openxmlformats.org/officeDocument/2006/relationships/image" Target="../media/image521.png"/><Relationship Id="rId38" Type="http://schemas.openxmlformats.org/officeDocument/2006/relationships/image" Target="../media/image522.png"/><Relationship Id="rId39" Type="http://schemas.openxmlformats.org/officeDocument/2006/relationships/image" Target="../media/image523.png"/><Relationship Id="rId40" Type="http://schemas.openxmlformats.org/officeDocument/2006/relationships/image" Target="../media/image524.png"/></Relationships>

</file>

<file path=ppt/slides/_rels/slide3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25.png"/><Relationship Id="rId3" Type="http://schemas.openxmlformats.org/officeDocument/2006/relationships/image" Target="../media/image526.png"/><Relationship Id="rId4" Type="http://schemas.openxmlformats.org/officeDocument/2006/relationships/image" Target="../media/image527.png"/><Relationship Id="rId5" Type="http://schemas.openxmlformats.org/officeDocument/2006/relationships/image" Target="../media/image528.png"/><Relationship Id="rId6" Type="http://schemas.openxmlformats.org/officeDocument/2006/relationships/image" Target="../media/image529.png"/><Relationship Id="rId7" Type="http://schemas.openxmlformats.org/officeDocument/2006/relationships/image" Target="../media/image530.png"/><Relationship Id="rId8" Type="http://schemas.openxmlformats.org/officeDocument/2006/relationships/image" Target="../media/image531.png"/><Relationship Id="rId9" Type="http://schemas.openxmlformats.org/officeDocument/2006/relationships/image" Target="../media/image532.png"/><Relationship Id="rId10" Type="http://schemas.openxmlformats.org/officeDocument/2006/relationships/image" Target="../media/image533.png"/><Relationship Id="rId11" Type="http://schemas.openxmlformats.org/officeDocument/2006/relationships/image" Target="../media/image534.png"/><Relationship Id="rId12" Type="http://schemas.openxmlformats.org/officeDocument/2006/relationships/image" Target="../media/image535.png"/><Relationship Id="rId13" Type="http://schemas.openxmlformats.org/officeDocument/2006/relationships/image" Target="../media/image536.png"/><Relationship Id="rId14" Type="http://schemas.openxmlformats.org/officeDocument/2006/relationships/image" Target="../media/image537.png"/><Relationship Id="rId15" Type="http://schemas.openxmlformats.org/officeDocument/2006/relationships/image" Target="../media/image538.png"/><Relationship Id="rId16" Type="http://schemas.openxmlformats.org/officeDocument/2006/relationships/image" Target="../media/image539.png"/><Relationship Id="rId17" Type="http://schemas.openxmlformats.org/officeDocument/2006/relationships/image" Target="../media/image540.png"/><Relationship Id="rId18" Type="http://schemas.openxmlformats.org/officeDocument/2006/relationships/image" Target="../media/image541.png"/><Relationship Id="rId19" Type="http://schemas.openxmlformats.org/officeDocument/2006/relationships/image" Target="../media/image542.png"/><Relationship Id="rId20" Type="http://schemas.openxmlformats.org/officeDocument/2006/relationships/image" Target="../media/image543.png"/><Relationship Id="rId21" Type="http://schemas.openxmlformats.org/officeDocument/2006/relationships/image" Target="../media/image544.png"/><Relationship Id="rId22" Type="http://schemas.openxmlformats.org/officeDocument/2006/relationships/image" Target="../media/image545.png"/><Relationship Id="rId23" Type="http://schemas.openxmlformats.org/officeDocument/2006/relationships/image" Target="../media/image546.png"/><Relationship Id="rId24" Type="http://schemas.openxmlformats.org/officeDocument/2006/relationships/image" Target="../media/image547.png"/><Relationship Id="rId25" Type="http://schemas.openxmlformats.org/officeDocument/2006/relationships/image" Target="../media/image548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1.png"/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5" Type="http://schemas.openxmlformats.org/officeDocument/2006/relationships/image" Target="../media/image54.png"/><Relationship Id="rId6" Type="http://schemas.openxmlformats.org/officeDocument/2006/relationships/image" Target="../media/image55.png"/><Relationship Id="rId7" Type="http://schemas.openxmlformats.org/officeDocument/2006/relationships/image" Target="../media/image56.png"/><Relationship Id="rId8" Type="http://schemas.openxmlformats.org/officeDocument/2006/relationships/image" Target="../media/image57.png"/><Relationship Id="rId9" Type="http://schemas.openxmlformats.org/officeDocument/2006/relationships/image" Target="../media/image58.png"/><Relationship Id="rId10" Type="http://schemas.openxmlformats.org/officeDocument/2006/relationships/image" Target="../media/image59.png"/><Relationship Id="rId11" Type="http://schemas.openxmlformats.org/officeDocument/2006/relationships/image" Target="../media/image60.png"/><Relationship Id="rId12" Type="http://schemas.openxmlformats.org/officeDocument/2006/relationships/image" Target="../media/image61.png"/><Relationship Id="rId13" Type="http://schemas.openxmlformats.org/officeDocument/2006/relationships/image" Target="../media/image62.png"/><Relationship Id="rId14" Type="http://schemas.openxmlformats.org/officeDocument/2006/relationships/image" Target="../media/image63.png"/><Relationship Id="rId15" Type="http://schemas.openxmlformats.org/officeDocument/2006/relationships/image" Target="../media/image64.png"/><Relationship Id="rId16" Type="http://schemas.openxmlformats.org/officeDocument/2006/relationships/image" Target="../media/image65.png"/></Relationships>

</file>

<file path=ppt/slides/_rels/slide4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49.png"/><Relationship Id="rId3" Type="http://schemas.openxmlformats.org/officeDocument/2006/relationships/image" Target="../media/image550.png"/><Relationship Id="rId4" Type="http://schemas.openxmlformats.org/officeDocument/2006/relationships/image" Target="../media/image551.png"/><Relationship Id="rId5" Type="http://schemas.openxmlformats.org/officeDocument/2006/relationships/image" Target="../media/image552.png"/><Relationship Id="rId6" Type="http://schemas.openxmlformats.org/officeDocument/2006/relationships/image" Target="../media/image553.png"/><Relationship Id="rId7" Type="http://schemas.openxmlformats.org/officeDocument/2006/relationships/image" Target="../media/image554.png"/><Relationship Id="rId8" Type="http://schemas.openxmlformats.org/officeDocument/2006/relationships/image" Target="../media/image555.png"/><Relationship Id="rId9" Type="http://schemas.openxmlformats.org/officeDocument/2006/relationships/image" Target="../media/image556.png"/><Relationship Id="rId10" Type="http://schemas.openxmlformats.org/officeDocument/2006/relationships/image" Target="../media/image557.png"/><Relationship Id="rId11" Type="http://schemas.openxmlformats.org/officeDocument/2006/relationships/image" Target="../media/image558.png"/><Relationship Id="rId12" Type="http://schemas.openxmlformats.org/officeDocument/2006/relationships/image" Target="../media/image559.png"/><Relationship Id="rId13" Type="http://schemas.openxmlformats.org/officeDocument/2006/relationships/image" Target="../media/image560.png"/><Relationship Id="rId14" Type="http://schemas.openxmlformats.org/officeDocument/2006/relationships/image" Target="../media/image561.png"/><Relationship Id="rId15" Type="http://schemas.openxmlformats.org/officeDocument/2006/relationships/image" Target="../media/image562.png"/><Relationship Id="rId16" Type="http://schemas.openxmlformats.org/officeDocument/2006/relationships/image" Target="../media/image563.png"/><Relationship Id="rId17" Type="http://schemas.openxmlformats.org/officeDocument/2006/relationships/image" Target="../media/image564.png"/><Relationship Id="rId18" Type="http://schemas.openxmlformats.org/officeDocument/2006/relationships/image" Target="../media/image565.png"/><Relationship Id="rId19" Type="http://schemas.openxmlformats.org/officeDocument/2006/relationships/image" Target="../media/image566.png"/><Relationship Id="rId20" Type="http://schemas.openxmlformats.org/officeDocument/2006/relationships/image" Target="../media/image567.png"/><Relationship Id="rId21" Type="http://schemas.openxmlformats.org/officeDocument/2006/relationships/image" Target="../media/image568.png"/><Relationship Id="rId22" Type="http://schemas.openxmlformats.org/officeDocument/2006/relationships/image" Target="../media/image569.png"/><Relationship Id="rId23" Type="http://schemas.openxmlformats.org/officeDocument/2006/relationships/image" Target="../media/image570.png"/><Relationship Id="rId24" Type="http://schemas.openxmlformats.org/officeDocument/2006/relationships/image" Target="../media/image571.png"/><Relationship Id="rId25" Type="http://schemas.openxmlformats.org/officeDocument/2006/relationships/image" Target="../media/image572.png"/></Relationships>

</file>

<file path=ppt/slides/_rels/slide4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73.png"/><Relationship Id="rId3" Type="http://schemas.openxmlformats.org/officeDocument/2006/relationships/image" Target="../media/image574.png"/><Relationship Id="rId4" Type="http://schemas.openxmlformats.org/officeDocument/2006/relationships/image" Target="../media/image575.png"/><Relationship Id="rId5" Type="http://schemas.openxmlformats.org/officeDocument/2006/relationships/image" Target="../media/image576.png"/><Relationship Id="rId6" Type="http://schemas.openxmlformats.org/officeDocument/2006/relationships/image" Target="../media/image577.png"/><Relationship Id="rId7" Type="http://schemas.openxmlformats.org/officeDocument/2006/relationships/image" Target="../media/image578.png"/><Relationship Id="rId8" Type="http://schemas.openxmlformats.org/officeDocument/2006/relationships/image" Target="../media/image579.png"/><Relationship Id="rId9" Type="http://schemas.openxmlformats.org/officeDocument/2006/relationships/image" Target="../media/image580.png"/><Relationship Id="rId10" Type="http://schemas.openxmlformats.org/officeDocument/2006/relationships/image" Target="../media/image581.png"/><Relationship Id="rId11" Type="http://schemas.openxmlformats.org/officeDocument/2006/relationships/image" Target="../media/image582.png"/><Relationship Id="rId12" Type="http://schemas.openxmlformats.org/officeDocument/2006/relationships/image" Target="../media/image583.png"/><Relationship Id="rId13" Type="http://schemas.openxmlformats.org/officeDocument/2006/relationships/image" Target="../media/image584.png"/><Relationship Id="rId14" Type="http://schemas.openxmlformats.org/officeDocument/2006/relationships/image" Target="../media/image585.png"/><Relationship Id="rId15" Type="http://schemas.openxmlformats.org/officeDocument/2006/relationships/image" Target="../media/image586.png"/><Relationship Id="rId16" Type="http://schemas.openxmlformats.org/officeDocument/2006/relationships/image" Target="../media/image587.png"/><Relationship Id="rId17" Type="http://schemas.openxmlformats.org/officeDocument/2006/relationships/image" Target="../media/image588.png"/><Relationship Id="rId18" Type="http://schemas.openxmlformats.org/officeDocument/2006/relationships/image" Target="../media/image589.png"/><Relationship Id="rId19" Type="http://schemas.openxmlformats.org/officeDocument/2006/relationships/image" Target="../media/image590.png"/><Relationship Id="rId20" Type="http://schemas.openxmlformats.org/officeDocument/2006/relationships/image" Target="../media/image591.png"/><Relationship Id="rId21" Type="http://schemas.openxmlformats.org/officeDocument/2006/relationships/image" Target="../media/image592.png"/><Relationship Id="rId22" Type="http://schemas.openxmlformats.org/officeDocument/2006/relationships/image" Target="../media/image593.png"/><Relationship Id="rId23" Type="http://schemas.openxmlformats.org/officeDocument/2006/relationships/image" Target="../media/image594.png"/><Relationship Id="rId24" Type="http://schemas.openxmlformats.org/officeDocument/2006/relationships/image" Target="../media/image595.png"/><Relationship Id="rId25" Type="http://schemas.openxmlformats.org/officeDocument/2006/relationships/image" Target="../media/image596.png"/><Relationship Id="rId26" Type="http://schemas.openxmlformats.org/officeDocument/2006/relationships/image" Target="../media/image597.png"/><Relationship Id="rId27" Type="http://schemas.openxmlformats.org/officeDocument/2006/relationships/image" Target="../media/image598.png"/><Relationship Id="rId28" Type="http://schemas.openxmlformats.org/officeDocument/2006/relationships/image" Target="../media/image599.png"/><Relationship Id="rId29" Type="http://schemas.openxmlformats.org/officeDocument/2006/relationships/image" Target="../media/image600.png"/><Relationship Id="rId30" Type="http://schemas.openxmlformats.org/officeDocument/2006/relationships/image" Target="../media/image601.png"/><Relationship Id="rId31" Type="http://schemas.openxmlformats.org/officeDocument/2006/relationships/image" Target="../media/image602.png"/><Relationship Id="rId32" Type="http://schemas.openxmlformats.org/officeDocument/2006/relationships/image" Target="../media/image603.png"/><Relationship Id="rId33" Type="http://schemas.openxmlformats.org/officeDocument/2006/relationships/image" Target="../media/image604.png"/><Relationship Id="rId34" Type="http://schemas.openxmlformats.org/officeDocument/2006/relationships/image" Target="../media/image605.png"/><Relationship Id="rId35" Type="http://schemas.openxmlformats.org/officeDocument/2006/relationships/image" Target="../media/image606.png"/><Relationship Id="rId36" Type="http://schemas.openxmlformats.org/officeDocument/2006/relationships/image" Target="../media/image607.png"/><Relationship Id="rId37" Type="http://schemas.openxmlformats.org/officeDocument/2006/relationships/image" Target="../media/image608.png"/><Relationship Id="rId38" Type="http://schemas.openxmlformats.org/officeDocument/2006/relationships/image" Target="../media/image609.png"/><Relationship Id="rId39" Type="http://schemas.openxmlformats.org/officeDocument/2006/relationships/image" Target="../media/image610.png"/><Relationship Id="rId40" Type="http://schemas.openxmlformats.org/officeDocument/2006/relationships/image" Target="../media/image611.png"/></Relationships>

</file>

<file path=ppt/slides/_rels/slide4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12.png"/><Relationship Id="rId3" Type="http://schemas.openxmlformats.org/officeDocument/2006/relationships/image" Target="../media/image613.png"/><Relationship Id="rId4" Type="http://schemas.openxmlformats.org/officeDocument/2006/relationships/image" Target="../media/image614.png"/><Relationship Id="rId5" Type="http://schemas.openxmlformats.org/officeDocument/2006/relationships/image" Target="../media/image615.png"/><Relationship Id="rId6" Type="http://schemas.openxmlformats.org/officeDocument/2006/relationships/image" Target="../media/image616.png"/><Relationship Id="rId7" Type="http://schemas.openxmlformats.org/officeDocument/2006/relationships/image" Target="../media/image617.png"/><Relationship Id="rId8" Type="http://schemas.openxmlformats.org/officeDocument/2006/relationships/image" Target="../media/image618.png"/><Relationship Id="rId9" Type="http://schemas.openxmlformats.org/officeDocument/2006/relationships/image" Target="../media/image619.png"/><Relationship Id="rId10" Type="http://schemas.openxmlformats.org/officeDocument/2006/relationships/image" Target="../media/image620.png"/><Relationship Id="rId11" Type="http://schemas.openxmlformats.org/officeDocument/2006/relationships/image" Target="../media/image621.png"/><Relationship Id="rId12" Type="http://schemas.openxmlformats.org/officeDocument/2006/relationships/image" Target="../media/image622.png"/><Relationship Id="rId13" Type="http://schemas.openxmlformats.org/officeDocument/2006/relationships/image" Target="../media/image623.png"/><Relationship Id="rId14" Type="http://schemas.openxmlformats.org/officeDocument/2006/relationships/image" Target="../media/image624.png"/><Relationship Id="rId15" Type="http://schemas.openxmlformats.org/officeDocument/2006/relationships/image" Target="../media/image625.png"/><Relationship Id="rId16" Type="http://schemas.openxmlformats.org/officeDocument/2006/relationships/image" Target="../media/image626.png"/><Relationship Id="rId17" Type="http://schemas.openxmlformats.org/officeDocument/2006/relationships/image" Target="../media/image627.png"/><Relationship Id="rId18" Type="http://schemas.openxmlformats.org/officeDocument/2006/relationships/image" Target="../media/image628.png"/><Relationship Id="rId19" Type="http://schemas.openxmlformats.org/officeDocument/2006/relationships/image" Target="../media/image629.png"/><Relationship Id="rId20" Type="http://schemas.openxmlformats.org/officeDocument/2006/relationships/image" Target="../media/image630.png"/><Relationship Id="rId21" Type="http://schemas.openxmlformats.org/officeDocument/2006/relationships/image" Target="../media/image631.png"/><Relationship Id="rId22" Type="http://schemas.openxmlformats.org/officeDocument/2006/relationships/image" Target="../media/image632.png"/><Relationship Id="rId23" Type="http://schemas.openxmlformats.org/officeDocument/2006/relationships/image" Target="../media/image633.png"/><Relationship Id="rId24" Type="http://schemas.openxmlformats.org/officeDocument/2006/relationships/image" Target="../media/image634.png"/><Relationship Id="rId25" Type="http://schemas.openxmlformats.org/officeDocument/2006/relationships/image" Target="../media/image635.png"/><Relationship Id="rId26" Type="http://schemas.openxmlformats.org/officeDocument/2006/relationships/image" Target="../media/image636.png"/><Relationship Id="rId27" Type="http://schemas.openxmlformats.org/officeDocument/2006/relationships/image" Target="../media/image637.png"/><Relationship Id="rId28" Type="http://schemas.openxmlformats.org/officeDocument/2006/relationships/image" Target="../media/image638.png"/><Relationship Id="rId29" Type="http://schemas.openxmlformats.org/officeDocument/2006/relationships/image" Target="../media/image639.png"/><Relationship Id="rId30" Type="http://schemas.openxmlformats.org/officeDocument/2006/relationships/image" Target="../media/image640.png"/></Relationships>

</file>

<file path=ppt/slides/_rels/slide4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41.png"/><Relationship Id="rId3" Type="http://schemas.openxmlformats.org/officeDocument/2006/relationships/image" Target="../media/image642.png"/><Relationship Id="rId4" Type="http://schemas.openxmlformats.org/officeDocument/2006/relationships/image" Target="../media/image643.png"/><Relationship Id="rId5" Type="http://schemas.openxmlformats.org/officeDocument/2006/relationships/image" Target="../media/image644.png"/><Relationship Id="rId6" Type="http://schemas.openxmlformats.org/officeDocument/2006/relationships/image" Target="../media/image645.png"/><Relationship Id="rId7" Type="http://schemas.openxmlformats.org/officeDocument/2006/relationships/image" Target="../media/image646.png"/><Relationship Id="rId8" Type="http://schemas.openxmlformats.org/officeDocument/2006/relationships/image" Target="../media/image647.png"/><Relationship Id="rId9" Type="http://schemas.openxmlformats.org/officeDocument/2006/relationships/image" Target="../media/image648.png"/><Relationship Id="rId10" Type="http://schemas.openxmlformats.org/officeDocument/2006/relationships/image" Target="../media/image649.png"/><Relationship Id="rId11" Type="http://schemas.openxmlformats.org/officeDocument/2006/relationships/image" Target="../media/image650.png"/><Relationship Id="rId12" Type="http://schemas.openxmlformats.org/officeDocument/2006/relationships/image" Target="../media/image651.png"/><Relationship Id="rId13" Type="http://schemas.openxmlformats.org/officeDocument/2006/relationships/image" Target="../media/image652.png"/><Relationship Id="rId14" Type="http://schemas.openxmlformats.org/officeDocument/2006/relationships/image" Target="../media/image653.png"/><Relationship Id="rId15" Type="http://schemas.openxmlformats.org/officeDocument/2006/relationships/image" Target="../media/image654.png"/><Relationship Id="rId16" Type="http://schemas.openxmlformats.org/officeDocument/2006/relationships/image" Target="../media/image655.png"/><Relationship Id="rId17" Type="http://schemas.openxmlformats.org/officeDocument/2006/relationships/image" Target="../media/image656.png"/><Relationship Id="rId18" Type="http://schemas.openxmlformats.org/officeDocument/2006/relationships/image" Target="../media/image657.png"/><Relationship Id="rId19" Type="http://schemas.openxmlformats.org/officeDocument/2006/relationships/image" Target="../media/image658.png"/><Relationship Id="rId20" Type="http://schemas.openxmlformats.org/officeDocument/2006/relationships/image" Target="../media/image659.png"/><Relationship Id="rId21" Type="http://schemas.openxmlformats.org/officeDocument/2006/relationships/image" Target="../media/image660.png"/><Relationship Id="rId22" Type="http://schemas.openxmlformats.org/officeDocument/2006/relationships/image" Target="../media/image661.png"/><Relationship Id="rId23" Type="http://schemas.openxmlformats.org/officeDocument/2006/relationships/image" Target="../media/image662.png"/><Relationship Id="rId24" Type="http://schemas.openxmlformats.org/officeDocument/2006/relationships/image" Target="../media/image663.png"/><Relationship Id="rId25" Type="http://schemas.openxmlformats.org/officeDocument/2006/relationships/image" Target="../media/image664.png"/><Relationship Id="rId26" Type="http://schemas.openxmlformats.org/officeDocument/2006/relationships/image" Target="../media/image665.png"/><Relationship Id="rId27" Type="http://schemas.openxmlformats.org/officeDocument/2006/relationships/image" Target="../media/image666.png"/><Relationship Id="rId28" Type="http://schemas.openxmlformats.org/officeDocument/2006/relationships/image" Target="../media/image667.png"/><Relationship Id="rId29" Type="http://schemas.openxmlformats.org/officeDocument/2006/relationships/image" Target="../media/image668.png"/><Relationship Id="rId30" Type="http://schemas.openxmlformats.org/officeDocument/2006/relationships/image" Target="../media/image669.png"/><Relationship Id="rId31" Type="http://schemas.openxmlformats.org/officeDocument/2006/relationships/image" Target="../media/image670.png"/><Relationship Id="rId32" Type="http://schemas.openxmlformats.org/officeDocument/2006/relationships/image" Target="../media/image671.png"/><Relationship Id="rId33" Type="http://schemas.openxmlformats.org/officeDocument/2006/relationships/image" Target="../media/image672.png"/><Relationship Id="rId34" Type="http://schemas.openxmlformats.org/officeDocument/2006/relationships/image" Target="../media/image673.png"/><Relationship Id="rId35" Type="http://schemas.openxmlformats.org/officeDocument/2006/relationships/image" Target="../media/image674.png"/><Relationship Id="rId36" Type="http://schemas.openxmlformats.org/officeDocument/2006/relationships/image" Target="../media/image675.png"/><Relationship Id="rId37" Type="http://schemas.openxmlformats.org/officeDocument/2006/relationships/image" Target="../media/image676.png"/><Relationship Id="rId38" Type="http://schemas.openxmlformats.org/officeDocument/2006/relationships/image" Target="../media/image677.png"/><Relationship Id="rId39" Type="http://schemas.openxmlformats.org/officeDocument/2006/relationships/image" Target="../media/image678.png"/><Relationship Id="rId40" Type="http://schemas.openxmlformats.org/officeDocument/2006/relationships/image" Target="../media/image679.png"/><Relationship Id="rId41" Type="http://schemas.openxmlformats.org/officeDocument/2006/relationships/image" Target="../media/image680.png"/><Relationship Id="rId42" Type="http://schemas.openxmlformats.org/officeDocument/2006/relationships/image" Target="../media/image681.png"/><Relationship Id="rId43" Type="http://schemas.openxmlformats.org/officeDocument/2006/relationships/image" Target="../media/image682.png"/><Relationship Id="rId44" Type="http://schemas.openxmlformats.org/officeDocument/2006/relationships/image" Target="../media/image683.png"/><Relationship Id="rId45" Type="http://schemas.openxmlformats.org/officeDocument/2006/relationships/image" Target="../media/image684.png"/></Relationships>

</file>

<file path=ppt/slides/_rels/slide4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85.png"/><Relationship Id="rId3" Type="http://schemas.openxmlformats.org/officeDocument/2006/relationships/image" Target="../media/image686.png"/><Relationship Id="rId4" Type="http://schemas.openxmlformats.org/officeDocument/2006/relationships/image" Target="../media/image687.png"/><Relationship Id="rId5" Type="http://schemas.openxmlformats.org/officeDocument/2006/relationships/image" Target="../media/image688.png"/><Relationship Id="rId6" Type="http://schemas.openxmlformats.org/officeDocument/2006/relationships/image" Target="../media/image689.png"/><Relationship Id="rId7" Type="http://schemas.openxmlformats.org/officeDocument/2006/relationships/image" Target="../media/image690.png"/><Relationship Id="rId8" Type="http://schemas.openxmlformats.org/officeDocument/2006/relationships/image" Target="../media/image691.png"/><Relationship Id="rId9" Type="http://schemas.openxmlformats.org/officeDocument/2006/relationships/image" Target="../media/image692.png"/><Relationship Id="rId10" Type="http://schemas.openxmlformats.org/officeDocument/2006/relationships/image" Target="../media/image693.png"/><Relationship Id="rId11" Type="http://schemas.openxmlformats.org/officeDocument/2006/relationships/image" Target="../media/image694.png"/></Relationships>

</file>

<file path=ppt/slides/_rels/slide4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95.png"/><Relationship Id="rId3" Type="http://schemas.openxmlformats.org/officeDocument/2006/relationships/image" Target="../media/image696.png"/><Relationship Id="rId4" Type="http://schemas.openxmlformats.org/officeDocument/2006/relationships/image" Target="../media/image697.png"/><Relationship Id="rId5" Type="http://schemas.openxmlformats.org/officeDocument/2006/relationships/image" Target="../media/image698.png"/><Relationship Id="rId6" Type="http://schemas.openxmlformats.org/officeDocument/2006/relationships/image" Target="../media/image699.png"/><Relationship Id="rId7" Type="http://schemas.openxmlformats.org/officeDocument/2006/relationships/image" Target="../media/image700.png"/><Relationship Id="rId8" Type="http://schemas.openxmlformats.org/officeDocument/2006/relationships/image" Target="../media/image701.png"/><Relationship Id="rId9" Type="http://schemas.openxmlformats.org/officeDocument/2006/relationships/image" Target="../media/image702.png"/><Relationship Id="rId10" Type="http://schemas.openxmlformats.org/officeDocument/2006/relationships/image" Target="../media/image703.png"/><Relationship Id="rId11" Type="http://schemas.openxmlformats.org/officeDocument/2006/relationships/image" Target="../media/image704.png"/><Relationship Id="rId12" Type="http://schemas.openxmlformats.org/officeDocument/2006/relationships/image" Target="../media/image705.png"/><Relationship Id="rId13" Type="http://schemas.openxmlformats.org/officeDocument/2006/relationships/image" Target="../media/image706.png"/></Relationships>

</file>

<file path=ppt/slides/_rels/slide4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07.png"/><Relationship Id="rId3" Type="http://schemas.openxmlformats.org/officeDocument/2006/relationships/image" Target="../media/image708.png"/><Relationship Id="rId4" Type="http://schemas.openxmlformats.org/officeDocument/2006/relationships/image" Target="../media/image709.png"/><Relationship Id="rId5" Type="http://schemas.openxmlformats.org/officeDocument/2006/relationships/image" Target="../media/image710.png"/><Relationship Id="rId6" Type="http://schemas.openxmlformats.org/officeDocument/2006/relationships/image" Target="../media/image711.png"/><Relationship Id="rId7" Type="http://schemas.openxmlformats.org/officeDocument/2006/relationships/image" Target="../media/image712.png"/><Relationship Id="rId8" Type="http://schemas.openxmlformats.org/officeDocument/2006/relationships/image" Target="../media/image713.png"/><Relationship Id="rId9" Type="http://schemas.openxmlformats.org/officeDocument/2006/relationships/image" Target="../media/image714.png"/><Relationship Id="rId10" Type="http://schemas.openxmlformats.org/officeDocument/2006/relationships/image" Target="../media/image715.png"/><Relationship Id="rId11" Type="http://schemas.openxmlformats.org/officeDocument/2006/relationships/image" Target="../media/image716.png"/><Relationship Id="rId12" Type="http://schemas.openxmlformats.org/officeDocument/2006/relationships/image" Target="../media/image717.png"/><Relationship Id="rId13" Type="http://schemas.openxmlformats.org/officeDocument/2006/relationships/image" Target="../media/image718.png"/><Relationship Id="rId14" Type="http://schemas.openxmlformats.org/officeDocument/2006/relationships/image" Target="../media/image719.png"/><Relationship Id="rId15" Type="http://schemas.openxmlformats.org/officeDocument/2006/relationships/image" Target="../media/image720.png"/><Relationship Id="rId16" Type="http://schemas.openxmlformats.org/officeDocument/2006/relationships/image" Target="../media/image721.png"/><Relationship Id="rId17" Type="http://schemas.openxmlformats.org/officeDocument/2006/relationships/image" Target="../media/image722.png"/><Relationship Id="rId18" Type="http://schemas.openxmlformats.org/officeDocument/2006/relationships/image" Target="../media/image723.png"/><Relationship Id="rId19" Type="http://schemas.openxmlformats.org/officeDocument/2006/relationships/image" Target="../media/image724.png"/><Relationship Id="rId20" Type="http://schemas.openxmlformats.org/officeDocument/2006/relationships/image" Target="../media/image725.png"/><Relationship Id="rId21" Type="http://schemas.openxmlformats.org/officeDocument/2006/relationships/image" Target="../media/image726.png"/><Relationship Id="rId22" Type="http://schemas.openxmlformats.org/officeDocument/2006/relationships/image" Target="../media/image727.png"/><Relationship Id="rId23" Type="http://schemas.openxmlformats.org/officeDocument/2006/relationships/image" Target="../media/image728.png"/><Relationship Id="rId24" Type="http://schemas.openxmlformats.org/officeDocument/2006/relationships/image" Target="../media/image729.png"/></Relationships>

</file>

<file path=ppt/slides/_rels/slide4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30.png"/><Relationship Id="rId3" Type="http://schemas.openxmlformats.org/officeDocument/2006/relationships/image" Target="../media/image731.png"/><Relationship Id="rId4" Type="http://schemas.openxmlformats.org/officeDocument/2006/relationships/image" Target="../media/image732.png"/><Relationship Id="rId5" Type="http://schemas.openxmlformats.org/officeDocument/2006/relationships/image" Target="../media/image733.png"/><Relationship Id="rId6" Type="http://schemas.openxmlformats.org/officeDocument/2006/relationships/image" Target="../media/image734.png"/><Relationship Id="rId7" Type="http://schemas.openxmlformats.org/officeDocument/2006/relationships/image" Target="../media/image735.png"/><Relationship Id="rId8" Type="http://schemas.openxmlformats.org/officeDocument/2006/relationships/image" Target="../media/image736.png"/><Relationship Id="rId9" Type="http://schemas.openxmlformats.org/officeDocument/2006/relationships/image" Target="../media/image737.png"/><Relationship Id="rId10" Type="http://schemas.openxmlformats.org/officeDocument/2006/relationships/image" Target="../media/image738.png"/><Relationship Id="rId11" Type="http://schemas.openxmlformats.org/officeDocument/2006/relationships/image" Target="../media/image739.png"/><Relationship Id="rId12" Type="http://schemas.openxmlformats.org/officeDocument/2006/relationships/image" Target="../media/image740.png"/><Relationship Id="rId13" Type="http://schemas.openxmlformats.org/officeDocument/2006/relationships/image" Target="../media/image741.png"/><Relationship Id="rId14" Type="http://schemas.openxmlformats.org/officeDocument/2006/relationships/image" Target="../media/image742.png"/><Relationship Id="rId15" Type="http://schemas.openxmlformats.org/officeDocument/2006/relationships/image" Target="../media/image743.png"/><Relationship Id="rId16" Type="http://schemas.openxmlformats.org/officeDocument/2006/relationships/image" Target="../media/image744.png"/><Relationship Id="rId17" Type="http://schemas.openxmlformats.org/officeDocument/2006/relationships/image" Target="../media/image745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6.png"/><Relationship Id="rId3" Type="http://schemas.openxmlformats.org/officeDocument/2006/relationships/image" Target="../media/image67.png"/><Relationship Id="rId4" Type="http://schemas.openxmlformats.org/officeDocument/2006/relationships/image" Target="../media/image68.png"/><Relationship Id="rId5" Type="http://schemas.openxmlformats.org/officeDocument/2006/relationships/image" Target="../media/image69.png"/><Relationship Id="rId6" Type="http://schemas.openxmlformats.org/officeDocument/2006/relationships/image" Target="../media/image70.png"/><Relationship Id="rId7" Type="http://schemas.openxmlformats.org/officeDocument/2006/relationships/image" Target="../media/image71.png"/><Relationship Id="rId8" Type="http://schemas.openxmlformats.org/officeDocument/2006/relationships/image" Target="../media/image72.png"/><Relationship Id="rId9" Type="http://schemas.openxmlformats.org/officeDocument/2006/relationships/image" Target="../media/image73.png"/><Relationship Id="rId10" Type="http://schemas.openxmlformats.org/officeDocument/2006/relationships/image" Target="../media/image74.png"/><Relationship Id="rId11" Type="http://schemas.openxmlformats.org/officeDocument/2006/relationships/image" Target="../media/image75.png"/><Relationship Id="rId12" Type="http://schemas.openxmlformats.org/officeDocument/2006/relationships/image" Target="../media/image76.png"/><Relationship Id="rId13" Type="http://schemas.openxmlformats.org/officeDocument/2006/relationships/image" Target="../media/image77.png"/><Relationship Id="rId14" Type="http://schemas.openxmlformats.org/officeDocument/2006/relationships/image" Target="../media/image78.png"/><Relationship Id="rId15" Type="http://schemas.openxmlformats.org/officeDocument/2006/relationships/image" Target="../media/image79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0.png"/><Relationship Id="rId3" Type="http://schemas.openxmlformats.org/officeDocument/2006/relationships/image" Target="../media/image81.png"/><Relationship Id="rId4" Type="http://schemas.openxmlformats.org/officeDocument/2006/relationships/image" Target="../media/image82.png"/><Relationship Id="rId5" Type="http://schemas.openxmlformats.org/officeDocument/2006/relationships/image" Target="../media/image83.png"/><Relationship Id="rId6" Type="http://schemas.openxmlformats.org/officeDocument/2006/relationships/image" Target="../media/image84.png"/><Relationship Id="rId7" Type="http://schemas.openxmlformats.org/officeDocument/2006/relationships/image" Target="../media/image85.png"/><Relationship Id="rId8" Type="http://schemas.openxmlformats.org/officeDocument/2006/relationships/image" Target="../media/image86.png"/><Relationship Id="rId9" Type="http://schemas.openxmlformats.org/officeDocument/2006/relationships/image" Target="../media/image87.png"/><Relationship Id="rId10" Type="http://schemas.openxmlformats.org/officeDocument/2006/relationships/image" Target="../media/image88.png"/><Relationship Id="rId11" Type="http://schemas.openxmlformats.org/officeDocument/2006/relationships/image" Target="../media/image89.png"/><Relationship Id="rId12" Type="http://schemas.openxmlformats.org/officeDocument/2006/relationships/image" Target="../media/image90.png"/><Relationship Id="rId13" Type="http://schemas.openxmlformats.org/officeDocument/2006/relationships/image" Target="../media/image91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2.png"/><Relationship Id="rId3" Type="http://schemas.openxmlformats.org/officeDocument/2006/relationships/image" Target="../media/image93.png"/><Relationship Id="rId4" Type="http://schemas.openxmlformats.org/officeDocument/2006/relationships/image" Target="../media/image94.png"/><Relationship Id="rId5" Type="http://schemas.openxmlformats.org/officeDocument/2006/relationships/image" Target="../media/image95.png"/><Relationship Id="rId6" Type="http://schemas.openxmlformats.org/officeDocument/2006/relationships/image" Target="../media/image96.png"/><Relationship Id="rId7" Type="http://schemas.openxmlformats.org/officeDocument/2006/relationships/image" Target="../media/image97.png"/><Relationship Id="rId8" Type="http://schemas.openxmlformats.org/officeDocument/2006/relationships/image" Target="../media/image98.png"/><Relationship Id="rId9" Type="http://schemas.openxmlformats.org/officeDocument/2006/relationships/image" Target="../media/image99.png"/><Relationship Id="rId10" Type="http://schemas.openxmlformats.org/officeDocument/2006/relationships/image" Target="../media/image100.png"/><Relationship Id="rId11" Type="http://schemas.openxmlformats.org/officeDocument/2006/relationships/image" Target="../media/image101.png"/><Relationship Id="rId12" Type="http://schemas.openxmlformats.org/officeDocument/2006/relationships/image" Target="../media/image102.png"/><Relationship Id="rId13" Type="http://schemas.openxmlformats.org/officeDocument/2006/relationships/image" Target="../media/image103.png"/><Relationship Id="rId14" Type="http://schemas.openxmlformats.org/officeDocument/2006/relationships/image" Target="../media/image104.png"/><Relationship Id="rId15" Type="http://schemas.openxmlformats.org/officeDocument/2006/relationships/image" Target="../media/image105.png"/><Relationship Id="rId16" Type="http://schemas.openxmlformats.org/officeDocument/2006/relationships/image" Target="../media/image106.png"/><Relationship Id="rId17" Type="http://schemas.openxmlformats.org/officeDocument/2006/relationships/image" Target="../media/image107.png"/><Relationship Id="rId18" Type="http://schemas.openxmlformats.org/officeDocument/2006/relationships/image" Target="../media/image108.png"/><Relationship Id="rId19" Type="http://schemas.openxmlformats.org/officeDocument/2006/relationships/image" Target="../media/image109.png"/><Relationship Id="rId20" Type="http://schemas.openxmlformats.org/officeDocument/2006/relationships/image" Target="../media/image110.png"/><Relationship Id="rId21" Type="http://schemas.openxmlformats.org/officeDocument/2006/relationships/image" Target="../media/image111.png"/><Relationship Id="rId22" Type="http://schemas.openxmlformats.org/officeDocument/2006/relationships/image" Target="../media/image112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3.png"/><Relationship Id="rId3" Type="http://schemas.openxmlformats.org/officeDocument/2006/relationships/image" Target="../media/image114.png"/><Relationship Id="rId4" Type="http://schemas.openxmlformats.org/officeDocument/2006/relationships/image" Target="../media/image115.png"/><Relationship Id="rId5" Type="http://schemas.openxmlformats.org/officeDocument/2006/relationships/image" Target="../media/image116.png"/><Relationship Id="rId6" Type="http://schemas.openxmlformats.org/officeDocument/2006/relationships/image" Target="../media/image117.png"/><Relationship Id="rId7" Type="http://schemas.openxmlformats.org/officeDocument/2006/relationships/image" Target="../media/image118.png"/><Relationship Id="rId8" Type="http://schemas.openxmlformats.org/officeDocument/2006/relationships/image" Target="../media/image119.png"/><Relationship Id="rId9" Type="http://schemas.openxmlformats.org/officeDocument/2006/relationships/image" Target="../media/image120.png"/><Relationship Id="rId10" Type="http://schemas.openxmlformats.org/officeDocument/2006/relationships/image" Target="../media/image121.png"/><Relationship Id="rId11" Type="http://schemas.openxmlformats.org/officeDocument/2006/relationships/image" Target="../media/image122.png"/><Relationship Id="rId12" Type="http://schemas.openxmlformats.org/officeDocument/2006/relationships/image" Target="../media/image123.png"/><Relationship Id="rId13" Type="http://schemas.openxmlformats.org/officeDocument/2006/relationships/image" Target="../media/image124.png"/><Relationship Id="rId14" Type="http://schemas.openxmlformats.org/officeDocument/2006/relationships/image" Target="../media/image125.png"/><Relationship Id="rId15" Type="http://schemas.openxmlformats.org/officeDocument/2006/relationships/image" Target="../media/image126.png"/><Relationship Id="rId16" Type="http://schemas.openxmlformats.org/officeDocument/2006/relationships/image" Target="../media/image127.png"/><Relationship Id="rId17" Type="http://schemas.openxmlformats.org/officeDocument/2006/relationships/image" Target="../media/image128.png"/><Relationship Id="rId18" Type="http://schemas.openxmlformats.org/officeDocument/2006/relationships/image" Target="../media/image129.png"/><Relationship Id="rId19" Type="http://schemas.openxmlformats.org/officeDocument/2006/relationships/image" Target="../media/image130.png"/><Relationship Id="rId20" Type="http://schemas.openxmlformats.org/officeDocument/2006/relationships/image" Target="../media/image131.png"/><Relationship Id="rId21" Type="http://schemas.openxmlformats.org/officeDocument/2006/relationships/image" Target="../media/image132.png"/><Relationship Id="rId22" Type="http://schemas.openxmlformats.org/officeDocument/2006/relationships/image" Target="../media/image133.png"/><Relationship Id="rId23" Type="http://schemas.openxmlformats.org/officeDocument/2006/relationships/image" Target="../media/image134.png"/><Relationship Id="rId24" Type="http://schemas.openxmlformats.org/officeDocument/2006/relationships/image" Target="../media/image135.png"/><Relationship Id="rId25" Type="http://schemas.openxmlformats.org/officeDocument/2006/relationships/image" Target="../media/image136.png"/></Relationships>

</file>

<file path=ppt/slides/_rels/slide9.xml.rels><?xml version="1.0" encoding="UTF-8"?>
<Relationships xmlns="http://schemas.openxmlformats.org/package/2006/relationships"><Relationship Id="rId2" Type="http://schemas.openxmlformats.org/officeDocument/2006/relationships/image" Target="../media/image137.png"></Relationship><Relationship Id="rId3" Type="http://schemas.openxmlformats.org/officeDocument/2006/relationships/image" Target="../media/image138.png"></Relationship><Relationship Id="rId4" Type="http://schemas.openxmlformats.org/officeDocument/2006/relationships/image" Target="../media/image139.png"></Relationship><Relationship Id="rId5" Type="http://schemas.openxmlformats.org/officeDocument/2006/relationships/image" Target="../media/image140.png"></Relationship><Relationship Id="rId6" Type="http://schemas.openxmlformats.org/officeDocument/2006/relationships/image" Target="../media/image141.png"></Relationship><Relationship Id="rId7" Type="http://schemas.openxmlformats.org/officeDocument/2006/relationships/image" Target="../media/image142.png"></Relationship><Relationship Id="rId8" Type="http://schemas.openxmlformats.org/officeDocument/2006/relationships/image" Target="../media/image143.png"></Relationship><Relationship Id="rId9" Type="http://schemas.openxmlformats.org/officeDocument/2006/relationships/image" Target="../media/image144.png"></Relationship><Relationship Id="rId10" Type="http://schemas.openxmlformats.org/officeDocument/2006/relationships/image" Target="../media/image145.png"></Relationship><Relationship Id="rId11" Type="http://schemas.openxmlformats.org/officeDocument/2006/relationships/image" Target="../media/image146.png"></Relationship><Relationship Id="rId12" Type="http://schemas.openxmlformats.org/officeDocument/2006/relationships/image" Target="../media/image147.png"></Relationship><Relationship Id="rId13" Type="http://schemas.openxmlformats.org/officeDocument/2006/relationships/image" Target="../media/image148.png"></Relationship><Relationship Id="rId14" Type="http://schemas.openxmlformats.org/officeDocument/2006/relationships/image" Target="../media/image149.png"></Relationship><Relationship Id="rId15" Type="http://schemas.openxmlformats.org/officeDocument/2006/relationships/image" Target="../media/image150.png"></Relationship><Relationship Id="rId16" Type="http://schemas.openxmlformats.org/officeDocument/2006/relationships/image" Target="../media/image151.png"></Relationship><Relationship Id="rId17" Type="http://schemas.openxmlformats.org/officeDocument/2006/relationships/image" Target="../media/image152.png"></Relationship><Relationship Id="rId18" Type="http://schemas.openxmlformats.org/officeDocument/2006/relationships/image" Target="../media/image153.png"></Relationship><Relationship Id="rId19" Type="http://schemas.openxmlformats.org/officeDocument/2006/relationships/image" Target="../media/image154.png"></Relationship><Relationship Id="rId20" Type="http://schemas.openxmlformats.org/officeDocument/2006/relationships/image" Target="../media/image155.png"></Relationship><Relationship Id="rId21" Type="http://schemas.openxmlformats.org/officeDocument/2006/relationships/image" Target="../media/image156.png"></Relationship><Relationship Id="rId22" Type="http://schemas.openxmlformats.org/officeDocument/2006/relationships/image" Target="../media/image157.png"></Relationship><Relationship Id="rId23" Type="http://schemas.openxmlformats.org/officeDocument/2006/relationships/image" Target="../media/image158.png"></Relationship><Relationship Id="rId24" Type="http://schemas.openxmlformats.org/officeDocument/2006/relationships/image" Target="../media/image159.png"></Relationship><Relationship Id="rId25" Type="http://schemas.openxmlformats.org/officeDocument/2006/relationships/image" Target="../media/image160.png"></Relationship><Relationship Id="rId26" Type="http://schemas.openxmlformats.org/officeDocument/2006/relationships/image" Target="../media/image161.png"></Relationship><Relationship Id="rId27" Type="http://schemas.openxmlformats.org/officeDocument/2006/relationships/image" Target="../media/image162.png"></Relationship><Relationship Id="rId28" Type="http://schemas.openxmlformats.org/officeDocument/2006/relationships/image" Target="../media/image163.png"></Relationship><Relationship Id="rId29" Type="http://schemas.openxmlformats.org/officeDocument/2006/relationships/image" Target="../media/image164.png"></Relationship><Relationship Id="rId30" Type="http://schemas.openxmlformats.org/officeDocument/2006/relationships/image" Target="../media/image165.png"></Relationship><Relationship Id="rId31" Type="http://schemas.openxmlformats.org/officeDocument/2006/relationships/image" Target="../media/image166.png"></Relationship><Relationship Id="rId32" Type="http://schemas.openxmlformats.org/officeDocument/2006/relationships/image" Target="../media/image167.png"></Relationship><Relationship Id="rId33" Type="http://schemas.openxmlformats.org/officeDocument/2006/relationships/image" Target="../media/image168.png"></Relationship><Relationship Id="rId34" Type="http://schemas.openxmlformats.org/officeDocument/2006/relationships/image" Target="../media/image169.png"></Relationship><Relationship Id="rId35" Type="http://schemas.openxmlformats.org/officeDocument/2006/relationships/image" Target="../media/image170.png"></Relationship><Relationship Id="rId36" Type="http://schemas.openxmlformats.org/officeDocument/2006/relationships/image" Target="../media/image171.png"></Relationship><Relationship Id="rId37" Type="http://schemas.openxmlformats.org/officeDocument/2006/relationships/image" Target="../media/image172.png"></Relationship><Relationship Id="rId38" Type="http://schemas.openxmlformats.org/officeDocument/2006/relationships/customXml" Target="../ink/ink1.xml"></Relationship><Relationship Id="rId39" Type="http://schemas.openxmlformats.org/officeDocument/2006/relationships/image" Target="../media/fImage444128741.emf"></Relationship><Relationship Id="rId40" Type="http://schemas.openxmlformats.org/officeDocument/2006/relationships/slideLayout" Target="../slideLayouts/slideLayout1.xml"></Relationship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91BF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739" y="-199109"/>
            <a:ext cx="18285714" cy="10307483"/>
            <a:chOff x="92739" y="-199109"/>
            <a:chExt cx="18285714" cy="1030748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2739" y="-199109"/>
              <a:ext cx="18285714" cy="1030748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43129" y="907755"/>
            <a:ext cx="16584933" cy="8688980"/>
            <a:chOff x="943129" y="907755"/>
            <a:chExt cx="16584933" cy="868898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3129" y="907755"/>
              <a:ext cx="16584933" cy="868898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29314" y="875102"/>
            <a:ext cx="16615720" cy="8721633"/>
            <a:chOff x="929314" y="875102"/>
            <a:chExt cx="16615720" cy="872163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29314" y="875102"/>
              <a:ext cx="16615720" cy="872163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45034" y="709660"/>
            <a:ext cx="16584933" cy="8688980"/>
            <a:chOff x="745034" y="709660"/>
            <a:chExt cx="16584933" cy="868898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45034" y="709660"/>
              <a:ext cx="16584933" cy="868898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45034" y="5252245"/>
            <a:ext cx="4858858" cy="4146395"/>
            <a:chOff x="745034" y="5252245"/>
            <a:chExt cx="4858858" cy="414639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45034" y="5252245"/>
              <a:ext cx="4858858" cy="414639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45034" y="630842"/>
            <a:ext cx="16615720" cy="8721633"/>
            <a:chOff x="745034" y="630842"/>
            <a:chExt cx="16615720" cy="872163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45034" y="630842"/>
              <a:ext cx="16615720" cy="8721633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33951" y="2178640"/>
            <a:ext cx="14244552" cy="1376697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448361" y="7786068"/>
            <a:ext cx="2803657" cy="1330205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3792178" y="907755"/>
            <a:ext cx="3098349" cy="396003"/>
            <a:chOff x="13792178" y="907755"/>
            <a:chExt cx="3098349" cy="396003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3792178" y="948183"/>
              <a:ext cx="502289" cy="355576"/>
              <a:chOff x="13792178" y="948183"/>
              <a:chExt cx="502289" cy="355576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3792178" y="948183"/>
                <a:ext cx="502289" cy="355576"/>
              </a:xfrm>
              <a:prstGeom prst="rect">
                <a:avLst/>
              </a:prstGeom>
            </p:spPr>
          </p:pic>
        </p:grpSp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312615" y="865851"/>
              <a:ext cx="2641610" cy="45661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502550" y="2160205"/>
            <a:ext cx="1420859" cy="1226360"/>
            <a:chOff x="1502550" y="2160205"/>
            <a:chExt cx="1420859" cy="1226360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502550" y="2160205"/>
              <a:ext cx="1420859" cy="122636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502550" y="3834064"/>
            <a:ext cx="1420859" cy="1226360"/>
            <a:chOff x="1502550" y="3834064"/>
            <a:chExt cx="1420859" cy="1226360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502550" y="3834064"/>
              <a:ext cx="1420859" cy="1226360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3587783" y="5135116"/>
            <a:ext cx="1042614" cy="1277537"/>
            <a:chOff x="13587783" y="5135116"/>
            <a:chExt cx="1042614" cy="1277537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1020000">
              <a:off x="13587783" y="5135116"/>
              <a:ext cx="1042614" cy="1277537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5065490" y="2289724"/>
            <a:ext cx="1407778" cy="1215070"/>
            <a:chOff x="15065490" y="2289724"/>
            <a:chExt cx="1407778" cy="1215070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5065490" y="2289724"/>
              <a:ext cx="1407778" cy="1215070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-609509" y="2777053"/>
            <a:ext cx="15995257" cy="5660506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9386890" y="7155435"/>
            <a:ext cx="7914307" cy="76952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21769"/>
            <a:ext cx="18285714" cy="10307483"/>
            <a:chOff x="0" y="-21769"/>
            <a:chExt cx="18285714" cy="1030748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21769"/>
              <a:ext cx="18285714" cy="1030748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40860" y="2131461"/>
            <a:ext cx="17617339" cy="7594595"/>
            <a:chOff x="340860" y="2131461"/>
            <a:chExt cx="17617339" cy="759459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0860" y="2131461"/>
              <a:ext cx="17617339" cy="759459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310609" y="121101"/>
            <a:ext cx="13734155" cy="303773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4618519" y="2383833"/>
            <a:ext cx="3098337" cy="396006"/>
            <a:chOff x="14618519" y="2383833"/>
            <a:chExt cx="3098337" cy="396006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4618519" y="2424264"/>
              <a:ext cx="502289" cy="355576"/>
              <a:chOff x="14618519" y="2424264"/>
              <a:chExt cx="502289" cy="355576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4618519" y="2424264"/>
                <a:ext cx="502289" cy="355576"/>
              </a:xfrm>
              <a:prstGeom prst="rect">
                <a:avLst/>
              </a:prstGeom>
            </p:spPr>
          </p:pic>
        </p:grpSp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138944" y="2341929"/>
              <a:ext cx="2641610" cy="45661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34188" y="2131461"/>
            <a:ext cx="17617339" cy="7554606"/>
            <a:chOff x="334188" y="2131461"/>
            <a:chExt cx="17617339" cy="755460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34188" y="2131461"/>
              <a:ext cx="17617339" cy="755460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323988" y="3406279"/>
            <a:ext cx="2687851" cy="5851619"/>
            <a:chOff x="3323988" y="3406279"/>
            <a:chExt cx="2687851" cy="585161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323988" y="3406279"/>
              <a:ext cx="2687851" cy="585161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641242" y="4365529"/>
            <a:ext cx="2037114" cy="724351"/>
            <a:chOff x="3641242" y="4365529"/>
            <a:chExt cx="2037114" cy="72435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641242" y="4365529"/>
              <a:ext cx="2037114" cy="72435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4087155" y="5519612"/>
            <a:ext cx="1199101" cy="1318012"/>
            <a:chOff x="4087155" y="5519612"/>
            <a:chExt cx="1199101" cy="1318012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087155" y="5519612"/>
              <a:ext cx="1199101" cy="1318012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490328" y="3601804"/>
            <a:ext cx="1897430" cy="572065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6314714" y="3406279"/>
            <a:ext cx="2687851" cy="5851619"/>
            <a:chOff x="6314714" y="3406279"/>
            <a:chExt cx="2687851" cy="5851619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314714" y="3406279"/>
              <a:ext cx="2687851" cy="5851619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481054" y="3601803"/>
            <a:ext cx="2183777" cy="572065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9323795" y="3406279"/>
            <a:ext cx="2687851" cy="5851619"/>
            <a:chOff x="9323795" y="3406279"/>
            <a:chExt cx="2687851" cy="5851619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323795" y="3406279"/>
              <a:ext cx="2687851" cy="5851619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490116" y="3601803"/>
            <a:ext cx="1674960" cy="541228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0174199" y="4365529"/>
            <a:ext cx="987044" cy="883749"/>
            <a:chOff x="10174199" y="4365529"/>
            <a:chExt cx="987044" cy="883749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174199" y="4365529"/>
              <a:ext cx="987044" cy="88374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0138644" y="5945942"/>
            <a:ext cx="1057869" cy="841487"/>
            <a:chOff x="10138644" y="5945942"/>
            <a:chExt cx="1057869" cy="841487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0138644" y="5945942"/>
              <a:ext cx="1057869" cy="841487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9851675" y="7364304"/>
            <a:ext cx="1632092" cy="1020058"/>
            <a:chOff x="9851675" y="7364304"/>
            <a:chExt cx="1632092" cy="1020058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851675" y="7364304"/>
              <a:ext cx="1632092" cy="1020058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7175393" y="6107820"/>
            <a:ext cx="1048917" cy="1256485"/>
            <a:chOff x="7175393" y="6107820"/>
            <a:chExt cx="1048917" cy="1256485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175393" y="6107820"/>
              <a:ext cx="1048917" cy="1256485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6550563" y="4365529"/>
            <a:ext cx="2242218" cy="1154083"/>
            <a:chOff x="6550563" y="4365529"/>
            <a:chExt cx="2242218" cy="1154083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550563" y="4365529"/>
              <a:ext cx="2242218" cy="1154083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2273875" y="3406279"/>
            <a:ext cx="2687851" cy="5851619"/>
            <a:chOff x="12273875" y="3406279"/>
            <a:chExt cx="2687851" cy="5851619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2273875" y="3406279"/>
              <a:ext cx="2687851" cy="5851619"/>
            </a:xfrm>
            <a:prstGeom prst="rect">
              <a:avLst/>
            </a:prstGeom>
          </p:spPr>
        </p:pic>
      </p:grpSp>
      <p:pic>
        <p:nvPicPr>
          <p:cNvPr id="54" name="Object 53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2440195" y="3601803"/>
            <a:ext cx="2370218" cy="598812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13038107" y="4212740"/>
            <a:ext cx="1189327" cy="1189327"/>
            <a:chOff x="13038107" y="4212740"/>
            <a:chExt cx="1189327" cy="1189327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3038107" y="4212740"/>
              <a:ext cx="1189327" cy="1189327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2868592" y="5603867"/>
            <a:ext cx="1528357" cy="1528357"/>
            <a:chOff x="12868592" y="5603867"/>
            <a:chExt cx="1528357" cy="1528357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2868592" y="5603867"/>
              <a:ext cx="1528357" cy="1528357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2959871" y="7246091"/>
            <a:ext cx="1315860" cy="1315860"/>
            <a:chOff x="12959871" y="7246091"/>
            <a:chExt cx="1315860" cy="1315860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2959871" y="7246091"/>
              <a:ext cx="1315860" cy="1315860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4078953" y="7198863"/>
            <a:ext cx="1205511" cy="1205511"/>
            <a:chOff x="4078953" y="7198863"/>
            <a:chExt cx="1205511" cy="1205511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4078953" y="7198863"/>
              <a:ext cx="1205511" cy="120551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21769"/>
            <a:ext cx="18285714" cy="10307483"/>
            <a:chOff x="0" y="-21769"/>
            <a:chExt cx="18285714" cy="1030748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21769"/>
              <a:ext cx="18285714" cy="1030748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31066" y="2412079"/>
            <a:ext cx="16449887" cy="7091322"/>
            <a:chOff x="931066" y="2412079"/>
            <a:chExt cx="16449887" cy="709132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31066" y="2412079"/>
              <a:ext cx="16449887" cy="709132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78005" y="2459698"/>
            <a:ext cx="16536961" cy="7091322"/>
            <a:chOff x="878005" y="2459698"/>
            <a:chExt cx="16536961" cy="709132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78005" y="2459698"/>
              <a:ext cx="16536961" cy="709132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027386" y="2659695"/>
            <a:ext cx="3098337" cy="396006"/>
            <a:chOff x="14027386" y="2659695"/>
            <a:chExt cx="3098337" cy="396006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4027386" y="2700126"/>
              <a:ext cx="502289" cy="355576"/>
              <a:chOff x="14027386" y="2700126"/>
              <a:chExt cx="502289" cy="355576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4027386" y="2700126"/>
                <a:ext cx="502289" cy="355576"/>
              </a:xfrm>
              <a:prstGeom prst="rect">
                <a:avLst/>
              </a:prstGeom>
            </p:spPr>
          </p:pic>
        </p:grpSp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547811" y="2617792"/>
              <a:ext cx="2641610" cy="456611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310608" y="121101"/>
            <a:ext cx="13205619" cy="3026565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74163" y="3649321"/>
            <a:ext cx="2426565" cy="1719707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145359" y="3817703"/>
            <a:ext cx="6847751" cy="1038646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74059" y="4579297"/>
            <a:ext cx="2532494" cy="1720398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123788" y="4783179"/>
            <a:ext cx="6293524" cy="1038646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74059" y="5597899"/>
            <a:ext cx="2532494" cy="1720398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123788" y="5742160"/>
            <a:ext cx="7010936" cy="1038646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274059" y="6543305"/>
            <a:ext cx="2553225" cy="1720398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3123788" y="6747189"/>
            <a:ext cx="6124295" cy="1067657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282550" y="7552969"/>
            <a:ext cx="2532494" cy="1720398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3132283" y="7756855"/>
            <a:ext cx="6321930" cy="1038646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21769"/>
            <a:ext cx="18285714" cy="10307483"/>
            <a:chOff x="0" y="-21769"/>
            <a:chExt cx="18285714" cy="1030748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21769"/>
              <a:ext cx="18285714" cy="1030748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4079" y="1066640"/>
            <a:ext cx="17799541" cy="9081381"/>
            <a:chOff x="234079" y="1066640"/>
            <a:chExt cx="17799541" cy="9081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4079" y="1066640"/>
              <a:ext cx="17799541" cy="90813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43087" y="1066640"/>
            <a:ext cx="17799541" cy="9081381"/>
            <a:chOff x="243087" y="1066640"/>
            <a:chExt cx="17799541" cy="908138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3087" y="1066640"/>
              <a:ext cx="17799541" cy="908138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664098" y="1310298"/>
            <a:ext cx="3098337" cy="396006"/>
            <a:chOff x="14664098" y="1310298"/>
            <a:chExt cx="3098337" cy="396006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4664098" y="1350728"/>
              <a:ext cx="502289" cy="355576"/>
              <a:chOff x="14664098" y="1350728"/>
              <a:chExt cx="502289" cy="355576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4664098" y="1350728"/>
                <a:ext cx="502289" cy="355576"/>
              </a:xfrm>
              <a:prstGeom prst="rect">
                <a:avLst/>
              </a:prstGeom>
            </p:spPr>
          </p:pic>
        </p:grpSp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184523" y="1268394"/>
              <a:ext cx="2641610" cy="456611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318524" y="-304755"/>
            <a:ext cx="15161351" cy="2071188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24019" y="8442708"/>
            <a:ext cx="3022239" cy="113546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780341" y="2119594"/>
            <a:ext cx="16725033" cy="6379435"/>
            <a:chOff x="780341" y="2119594"/>
            <a:chExt cx="16725033" cy="637943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80341" y="2119594"/>
              <a:ext cx="16725033" cy="6379435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344726" y="8434488"/>
            <a:ext cx="4301429" cy="1147431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21769"/>
            <a:ext cx="18285714" cy="10307483"/>
            <a:chOff x="0" y="-21769"/>
            <a:chExt cx="18285714" cy="1030748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21769"/>
              <a:ext cx="18285714" cy="1030748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4079" y="1066640"/>
            <a:ext cx="17799541" cy="9081381"/>
            <a:chOff x="234079" y="1066640"/>
            <a:chExt cx="17799541" cy="9081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4079" y="1066640"/>
              <a:ext cx="17799541" cy="90813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43087" y="1066640"/>
            <a:ext cx="17799541" cy="9081381"/>
            <a:chOff x="243087" y="1066640"/>
            <a:chExt cx="17799541" cy="908138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3087" y="1066640"/>
              <a:ext cx="17799541" cy="908138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664098" y="1310298"/>
            <a:ext cx="3098337" cy="396006"/>
            <a:chOff x="14664098" y="1310298"/>
            <a:chExt cx="3098337" cy="396006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4664098" y="1350728"/>
              <a:ext cx="502289" cy="355576"/>
              <a:chOff x="14664098" y="1350728"/>
              <a:chExt cx="502289" cy="355576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4664098" y="1350728"/>
                <a:ext cx="502289" cy="355576"/>
              </a:xfrm>
              <a:prstGeom prst="rect">
                <a:avLst/>
              </a:prstGeom>
            </p:spPr>
          </p:pic>
        </p:grpSp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184523" y="1268394"/>
              <a:ext cx="2641610" cy="456611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318524" y="-304755"/>
            <a:ext cx="15161351" cy="2071188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24019" y="8473897"/>
            <a:ext cx="3395088" cy="1108773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344726" y="8434488"/>
            <a:ext cx="4301429" cy="1145929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760637" y="2027880"/>
            <a:ext cx="16744713" cy="6519415"/>
            <a:chOff x="760637" y="2027880"/>
            <a:chExt cx="16744713" cy="651941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60637" y="2027880"/>
              <a:ext cx="16744713" cy="651941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21769"/>
            <a:ext cx="18285714" cy="10307483"/>
            <a:chOff x="0" y="-21769"/>
            <a:chExt cx="18285714" cy="1030748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21769"/>
              <a:ext cx="18285714" cy="1030748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4079" y="1066640"/>
            <a:ext cx="17799541" cy="9081381"/>
            <a:chOff x="234079" y="1066640"/>
            <a:chExt cx="17799541" cy="9081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4079" y="1066640"/>
              <a:ext cx="17799541" cy="90813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43087" y="1066640"/>
            <a:ext cx="17799541" cy="9081381"/>
            <a:chOff x="243087" y="1066640"/>
            <a:chExt cx="17799541" cy="908138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3087" y="1066640"/>
              <a:ext cx="17799541" cy="908138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664098" y="1310298"/>
            <a:ext cx="3098337" cy="396006"/>
            <a:chOff x="14664098" y="1310298"/>
            <a:chExt cx="3098337" cy="396006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4664098" y="1350728"/>
              <a:ext cx="502289" cy="355576"/>
              <a:chOff x="14664098" y="1350728"/>
              <a:chExt cx="502289" cy="355576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4664098" y="1350728"/>
                <a:ext cx="502289" cy="355576"/>
              </a:xfrm>
              <a:prstGeom prst="rect">
                <a:avLst/>
              </a:prstGeom>
            </p:spPr>
          </p:pic>
        </p:grpSp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184523" y="1268394"/>
              <a:ext cx="2641610" cy="456611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318524" y="-314278"/>
            <a:ext cx="14967065" cy="2071186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24019" y="8442697"/>
            <a:ext cx="3455542" cy="1139221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344726" y="8442697"/>
            <a:ext cx="4311191" cy="1152739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647008" y="2015933"/>
            <a:ext cx="8550859" cy="6512386"/>
            <a:chOff x="647008" y="2015933"/>
            <a:chExt cx="8550859" cy="651238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47008" y="2015933"/>
              <a:ext cx="8550859" cy="651238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197866" y="2015933"/>
            <a:ext cx="8317903" cy="6512386"/>
            <a:chOff x="9197866" y="2015933"/>
            <a:chExt cx="8317903" cy="651238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197866" y="2015933"/>
              <a:ext cx="8317903" cy="651238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21769"/>
            <a:ext cx="18285714" cy="10307483"/>
            <a:chOff x="0" y="-21769"/>
            <a:chExt cx="18285714" cy="1030748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21769"/>
              <a:ext cx="18285714" cy="1030748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4079" y="1066640"/>
            <a:ext cx="17799541" cy="9081381"/>
            <a:chOff x="234079" y="1066640"/>
            <a:chExt cx="17799541" cy="9081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4079" y="1066640"/>
              <a:ext cx="17799541" cy="90813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43087" y="1066640"/>
            <a:ext cx="17799541" cy="9081381"/>
            <a:chOff x="243087" y="1066640"/>
            <a:chExt cx="17799541" cy="908138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3087" y="1066640"/>
              <a:ext cx="17799541" cy="908138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664098" y="1310298"/>
            <a:ext cx="3098337" cy="396006"/>
            <a:chOff x="14664098" y="1310298"/>
            <a:chExt cx="3098337" cy="396006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4664098" y="1350728"/>
              <a:ext cx="502289" cy="355576"/>
              <a:chOff x="14664098" y="1350728"/>
              <a:chExt cx="502289" cy="355576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4664098" y="1350728"/>
                <a:ext cx="502289" cy="355576"/>
              </a:xfrm>
              <a:prstGeom prst="rect">
                <a:avLst/>
              </a:prstGeom>
            </p:spPr>
          </p:pic>
        </p:grpSp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184523" y="1268394"/>
              <a:ext cx="2641610" cy="456611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318524" y="-304754"/>
            <a:ext cx="15412387" cy="2071186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24019" y="8442697"/>
            <a:ext cx="2575042" cy="1135466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344726" y="8442697"/>
            <a:ext cx="4305935" cy="114297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780341" y="2021018"/>
            <a:ext cx="16725009" cy="6343969"/>
            <a:chOff x="780341" y="2021018"/>
            <a:chExt cx="16725009" cy="634396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80341" y="2021018"/>
              <a:ext cx="16725009" cy="634396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21769"/>
            <a:ext cx="18285714" cy="10307483"/>
            <a:chOff x="0" y="-21769"/>
            <a:chExt cx="18285714" cy="1030748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21769"/>
              <a:ext cx="18285714" cy="1030748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4079" y="1066640"/>
            <a:ext cx="17799541" cy="9081381"/>
            <a:chOff x="234079" y="1066640"/>
            <a:chExt cx="17799541" cy="9081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4079" y="1066640"/>
              <a:ext cx="17799541" cy="90813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43087" y="1066640"/>
            <a:ext cx="17799541" cy="9081381"/>
            <a:chOff x="243087" y="1066640"/>
            <a:chExt cx="17799541" cy="908138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3087" y="1066640"/>
              <a:ext cx="17799541" cy="908138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664098" y="1310298"/>
            <a:ext cx="3098337" cy="396006"/>
            <a:chOff x="14664098" y="1310298"/>
            <a:chExt cx="3098337" cy="396006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4664098" y="1350728"/>
              <a:ext cx="502289" cy="355576"/>
              <a:chOff x="14664098" y="1350728"/>
              <a:chExt cx="502289" cy="355576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4664098" y="1350728"/>
                <a:ext cx="502289" cy="355576"/>
              </a:xfrm>
              <a:prstGeom prst="rect">
                <a:avLst/>
              </a:prstGeom>
            </p:spPr>
          </p:pic>
        </p:grpSp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184523" y="1268394"/>
              <a:ext cx="2641610" cy="456611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318524" y="-304754"/>
            <a:ext cx="15412387" cy="2071186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24019" y="8442697"/>
            <a:ext cx="1994174" cy="1139221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344726" y="8442697"/>
            <a:ext cx="4305935" cy="1139221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780341" y="1998175"/>
            <a:ext cx="16725009" cy="6500844"/>
            <a:chOff x="780341" y="1998175"/>
            <a:chExt cx="16725009" cy="650084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80341" y="1998175"/>
              <a:ext cx="16725009" cy="650084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21769"/>
            <a:ext cx="18285714" cy="10307483"/>
            <a:chOff x="0" y="-21769"/>
            <a:chExt cx="18285714" cy="1030748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21769"/>
              <a:ext cx="18285714" cy="1030748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4079" y="1066640"/>
            <a:ext cx="17799541" cy="9081381"/>
            <a:chOff x="234079" y="1066640"/>
            <a:chExt cx="17799541" cy="9081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4079" y="1066640"/>
              <a:ext cx="17799541" cy="90813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43087" y="1066640"/>
            <a:ext cx="17799541" cy="9081381"/>
            <a:chOff x="243087" y="1066640"/>
            <a:chExt cx="17799541" cy="908138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3087" y="1066640"/>
              <a:ext cx="17799541" cy="908138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664098" y="1310298"/>
            <a:ext cx="3098337" cy="396006"/>
            <a:chOff x="14664098" y="1310298"/>
            <a:chExt cx="3098337" cy="396006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4664098" y="1350728"/>
              <a:ext cx="502289" cy="355576"/>
              <a:chOff x="14664098" y="1350728"/>
              <a:chExt cx="502289" cy="355576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4664098" y="1350728"/>
                <a:ext cx="502289" cy="355576"/>
              </a:xfrm>
              <a:prstGeom prst="rect">
                <a:avLst/>
              </a:prstGeom>
            </p:spPr>
          </p:pic>
        </p:grpSp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184523" y="1268394"/>
              <a:ext cx="2641610" cy="456611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318524" y="-304754"/>
            <a:ext cx="15412387" cy="2071186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24019" y="6086275"/>
            <a:ext cx="1563874" cy="65303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780341" y="2365375"/>
            <a:ext cx="10658799" cy="3777221"/>
            <a:chOff x="780341" y="2365375"/>
            <a:chExt cx="10658799" cy="377722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80341" y="2365375"/>
              <a:ext cx="10658799" cy="377722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21769"/>
            <a:ext cx="18285714" cy="10307483"/>
            <a:chOff x="0" y="-21769"/>
            <a:chExt cx="18285714" cy="1030748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21769"/>
              <a:ext cx="18285714" cy="1030748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4079" y="1066640"/>
            <a:ext cx="17799541" cy="9081381"/>
            <a:chOff x="234079" y="1066640"/>
            <a:chExt cx="17799541" cy="9081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4079" y="1066640"/>
              <a:ext cx="17799541" cy="90813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43087" y="1066640"/>
            <a:ext cx="17799541" cy="9081381"/>
            <a:chOff x="243087" y="1066640"/>
            <a:chExt cx="17799541" cy="908138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3087" y="1066640"/>
              <a:ext cx="17799541" cy="908138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664098" y="1310298"/>
            <a:ext cx="3098337" cy="396006"/>
            <a:chOff x="14664098" y="1310298"/>
            <a:chExt cx="3098337" cy="396006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4664098" y="1350728"/>
              <a:ext cx="502289" cy="355576"/>
              <a:chOff x="14664098" y="1350728"/>
              <a:chExt cx="502289" cy="355576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4664098" y="1350728"/>
                <a:ext cx="502289" cy="355576"/>
              </a:xfrm>
              <a:prstGeom prst="rect">
                <a:avLst/>
              </a:prstGeom>
            </p:spPr>
          </p:pic>
        </p:grpSp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184523" y="1268394"/>
              <a:ext cx="2641610" cy="456611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318524" y="-304754"/>
            <a:ext cx="14878305" cy="2107757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24019" y="6124373"/>
            <a:ext cx="2442122" cy="660749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780341" y="2121922"/>
            <a:ext cx="9857022" cy="4058774"/>
            <a:chOff x="780341" y="2121922"/>
            <a:chExt cx="9857022" cy="405877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80341" y="2121922"/>
              <a:ext cx="9857022" cy="405877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21769"/>
            <a:ext cx="18285714" cy="10307483"/>
            <a:chOff x="0" y="-21769"/>
            <a:chExt cx="18285714" cy="1030748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21769"/>
              <a:ext cx="18285714" cy="1030748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4079" y="1066640"/>
            <a:ext cx="17799541" cy="9081381"/>
            <a:chOff x="234079" y="1066640"/>
            <a:chExt cx="17799541" cy="9081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4079" y="1066640"/>
              <a:ext cx="17799541" cy="90813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43087" y="1041522"/>
            <a:ext cx="17799541" cy="9081381"/>
            <a:chOff x="243087" y="1041522"/>
            <a:chExt cx="17799541" cy="908138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3087" y="1041522"/>
              <a:ext cx="17799541" cy="908138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664098" y="1310298"/>
            <a:ext cx="3098337" cy="396006"/>
            <a:chOff x="14664098" y="1310298"/>
            <a:chExt cx="3098337" cy="396006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4664098" y="1350728"/>
              <a:ext cx="502289" cy="355576"/>
              <a:chOff x="14664098" y="1350728"/>
              <a:chExt cx="502289" cy="355576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4664098" y="1350728"/>
                <a:ext cx="502289" cy="355576"/>
              </a:xfrm>
              <a:prstGeom prst="rect">
                <a:avLst/>
              </a:prstGeom>
            </p:spPr>
          </p:pic>
        </p:grpSp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184523" y="1268394"/>
              <a:ext cx="2641610" cy="456611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318524" y="-304754"/>
            <a:ext cx="15002873" cy="2071186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24019" y="6133897"/>
            <a:ext cx="2433861" cy="651225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780341" y="2188473"/>
            <a:ext cx="9540104" cy="3906508"/>
            <a:chOff x="780341" y="2188473"/>
            <a:chExt cx="9540104" cy="3906508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80341" y="2188473"/>
              <a:ext cx="9540104" cy="390650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21769"/>
            <a:ext cx="18285714" cy="10307483"/>
            <a:chOff x="0" y="-21769"/>
            <a:chExt cx="18285714" cy="1030748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21769"/>
              <a:ext cx="18285714" cy="1030748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657143" y="781769"/>
            <a:ext cx="9690858" cy="8726852"/>
            <a:chOff x="7657143" y="781769"/>
            <a:chExt cx="9690858" cy="872685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57143" y="781769"/>
              <a:ext cx="9690858" cy="8726852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6626" y="1330018"/>
            <a:ext cx="8021652" cy="251588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657143" y="781769"/>
            <a:ext cx="9690858" cy="8721633"/>
            <a:chOff x="7657143" y="781769"/>
            <a:chExt cx="9690858" cy="872163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657143" y="781769"/>
              <a:ext cx="9690858" cy="8721633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354379" y="2177132"/>
            <a:ext cx="1907838" cy="1719709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884510" y="2380913"/>
            <a:ext cx="4097767" cy="103199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3922624" y="1024057"/>
            <a:ext cx="3098337" cy="396003"/>
            <a:chOff x="13922624" y="1024057"/>
            <a:chExt cx="3098337" cy="39600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3922624" y="1064484"/>
              <a:ext cx="502289" cy="355576"/>
              <a:chOff x="13922624" y="1064484"/>
              <a:chExt cx="502289" cy="355576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3922624" y="1064484"/>
                <a:ext cx="502289" cy="355576"/>
              </a:xfrm>
              <a:prstGeom prst="rect">
                <a:avLst/>
              </a:prstGeom>
            </p:spPr>
          </p:pic>
        </p:grpSp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443049" y="982153"/>
              <a:ext cx="2641610" cy="45661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567691" y="3058498"/>
            <a:ext cx="4767003" cy="597224"/>
            <a:chOff x="1567691" y="3058498"/>
            <a:chExt cx="4767003" cy="59722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67691" y="3058498"/>
              <a:ext cx="4767003" cy="597224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479985" y="3029318"/>
            <a:ext cx="3376435" cy="689259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865478" y="5582765"/>
            <a:ext cx="5897115" cy="4702949"/>
            <a:chOff x="865478" y="5582765"/>
            <a:chExt cx="5897115" cy="470294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-2040674" y="3331193"/>
              <a:ext cx="11794230" cy="9405898"/>
            </a:xfrm>
            <a:prstGeom prst="rect">
              <a:avLst/>
            </a:prstGeom>
          </p:spPr>
        </p:pic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65478" y="5582765"/>
              <a:ext cx="5897115" cy="4702949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8348312" y="3516579"/>
            <a:ext cx="2091303" cy="1720401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884510" y="3720465"/>
            <a:ext cx="5200780" cy="1032601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8348312" y="4836291"/>
            <a:ext cx="2091303" cy="1720401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9884510" y="5040180"/>
            <a:ext cx="3915846" cy="1031997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8348312" y="6175843"/>
            <a:ext cx="2112034" cy="1720401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9884510" y="6379732"/>
            <a:ext cx="3898322" cy="1031998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8360900" y="7585724"/>
            <a:ext cx="2091303" cy="1720401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9900103" y="7789608"/>
            <a:ext cx="6865271" cy="1051942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21769"/>
            <a:ext cx="18285714" cy="10307483"/>
            <a:chOff x="0" y="-21769"/>
            <a:chExt cx="18285714" cy="1030748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21769"/>
              <a:ext cx="18285714" cy="1030748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31066" y="2412079"/>
            <a:ext cx="16449887" cy="7091322"/>
            <a:chOff x="931066" y="2412079"/>
            <a:chExt cx="16449887" cy="709132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31066" y="2412079"/>
              <a:ext cx="16449887" cy="709132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78005" y="2459698"/>
            <a:ext cx="16536961" cy="7091322"/>
            <a:chOff x="878005" y="2459698"/>
            <a:chExt cx="16536961" cy="709132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78005" y="2459698"/>
              <a:ext cx="16536961" cy="709132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027386" y="2659695"/>
            <a:ext cx="3098337" cy="396006"/>
            <a:chOff x="14027386" y="2659695"/>
            <a:chExt cx="3098337" cy="396006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4027386" y="2700126"/>
              <a:ext cx="502289" cy="355576"/>
              <a:chOff x="14027386" y="2700126"/>
              <a:chExt cx="502289" cy="355576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4027386" y="2700126"/>
                <a:ext cx="502289" cy="355576"/>
              </a:xfrm>
              <a:prstGeom prst="rect">
                <a:avLst/>
              </a:prstGeom>
            </p:spPr>
          </p:pic>
        </p:grpSp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547811" y="2617792"/>
              <a:ext cx="2641610" cy="456611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310608" y="121101"/>
            <a:ext cx="13200032" cy="3025447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74159" y="3649321"/>
            <a:ext cx="2426565" cy="1719707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157447" y="3817703"/>
            <a:ext cx="5762264" cy="1038646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74055" y="4579293"/>
            <a:ext cx="2532494" cy="1720398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135875" y="4783179"/>
            <a:ext cx="12698860" cy="1133535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74055" y="5597903"/>
            <a:ext cx="2532494" cy="1720398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137084" y="5742160"/>
            <a:ext cx="1839766" cy="1000569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274055" y="6543303"/>
            <a:ext cx="2553225" cy="1720398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3135875" y="6747189"/>
            <a:ext cx="7360879" cy="1051943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282550" y="7552969"/>
            <a:ext cx="2532494" cy="1720398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3142557" y="7756856"/>
            <a:ext cx="5787649" cy="1038646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 name="Slide 2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21590"/>
            <a:ext cx="18285460" cy="10307320"/>
            <a:chOff x="0" y="-21590"/>
            <a:chExt cx="18285460" cy="1030732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21590"/>
              <a:ext cx="18285460" cy="1030732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4315" y="1066800"/>
            <a:ext cx="17799685" cy="9081135"/>
            <a:chOff x="234315" y="1066800"/>
            <a:chExt cx="17799685" cy="908113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4315" y="1066800"/>
              <a:ext cx="17799685" cy="908113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43205" y="1066800"/>
            <a:ext cx="17799685" cy="9081135"/>
            <a:chOff x="243205" y="1066800"/>
            <a:chExt cx="17799685" cy="908113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3205" y="1066800"/>
              <a:ext cx="17799685" cy="908113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66165" y="2038985"/>
            <a:ext cx="16153130" cy="7936865"/>
            <a:chOff x="1066165" y="2038985"/>
            <a:chExt cx="16153130" cy="793686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66165" y="2038985"/>
              <a:ext cx="16153130" cy="793686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664055" y="1310005"/>
            <a:ext cx="3098165" cy="396240"/>
            <a:chOff x="14664055" y="1310005"/>
            <a:chExt cx="3098165" cy="396240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4664055" y="1350645"/>
              <a:ext cx="502285" cy="355600"/>
              <a:chOff x="14664055" y="1350645"/>
              <a:chExt cx="502285" cy="355600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4664055" y="1350645"/>
                <a:ext cx="502285" cy="355600"/>
              </a:xfrm>
              <a:prstGeom prst="rect">
                <a:avLst/>
              </a:prstGeom>
            </p:spPr>
          </p:pic>
        </p:grpSp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184755" y="1268095"/>
              <a:ext cx="2641600" cy="456565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318770" y="-304800"/>
            <a:ext cx="14492605" cy="207137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007" name="잉크 1"/>
              <p14:cNvContentPartPr/>
              <p14:nvPr/>
            </p14:nvContentPartPr>
            <p14:xfrm>
              <a:off x="11005820" y="4027170"/>
              <a:ext cx="141605" cy="217805"/>
            </p14:xfrm>
          </p:contentPart>
        </mc:Choice>
        <mc:Fallback>
          <p:pic>
            <p:nvPicPr>
              <p:cNvPr id="1007" name="잉크 1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1005820" y="4027170"/>
                <a:ext cx="141605" cy="21780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008" name="잉크 2"/>
              <p14:cNvContentPartPr/>
              <p14:nvPr/>
            </p14:nvContentPartPr>
            <p14:xfrm>
              <a:off x="10668000" y="4267200"/>
              <a:ext cx="174625" cy="271780"/>
            </p14:xfrm>
          </p:contentPart>
        </mc:Choice>
        <mc:Fallback>
          <p:pic>
            <p:nvPicPr>
              <p:cNvPr id="1008" name="잉크 2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0668000" y="4267200"/>
                <a:ext cx="174625" cy="2717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009" name="잉크 3"/>
              <p14:cNvContentPartPr/>
              <p14:nvPr/>
            </p14:nvContentPartPr>
            <p14:xfrm>
              <a:off x="8719820" y="4224020"/>
              <a:ext cx="294005" cy="86995"/>
            </p14:xfrm>
          </p:contentPart>
        </mc:Choice>
        <mc:Fallback>
          <p:pic>
            <p:nvPicPr>
              <p:cNvPr id="1009" name="잉크 3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719820" y="4224020"/>
                <a:ext cx="294005" cy="869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010" name="잉크 4"/>
              <p14:cNvContentPartPr/>
              <p14:nvPr/>
            </p14:nvContentPartPr>
            <p14:xfrm>
              <a:off x="8055610" y="4463415"/>
              <a:ext cx="196215" cy="43180"/>
            </p14:xfrm>
          </p:contentPart>
        </mc:Choice>
        <mc:Fallback>
          <p:pic>
            <p:nvPicPr>
              <p:cNvPr id="1010" name="잉크 4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8055610" y="4463415"/>
                <a:ext cx="196215" cy="431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011" name="잉크 5"/>
              <p14:cNvContentPartPr/>
              <p14:nvPr/>
            </p14:nvContentPartPr>
            <p14:xfrm>
              <a:off x="10233025" y="7761605"/>
              <a:ext cx="195580" cy="43815"/>
            </p14:xfrm>
          </p:contentPart>
        </mc:Choice>
        <mc:Fallback>
          <p:pic>
            <p:nvPicPr>
              <p:cNvPr id="1011" name="잉크 5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0233025" y="7761605"/>
                <a:ext cx="195580" cy="4381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012" name="잉크 14"/>
              <p14:cNvContentPartPr/>
              <p14:nvPr/>
            </p14:nvContentPartPr>
            <p14:xfrm>
              <a:off x="8087995" y="8240395"/>
              <a:ext cx="196215" cy="22225"/>
            </p14:xfrm>
          </p:contentPart>
        </mc:Choice>
        <mc:Fallback>
          <p:pic>
            <p:nvPicPr>
              <p:cNvPr id="1012" name="잉크 14"/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8087995" y="8240395"/>
                <a:ext cx="196215" cy="222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013" name="잉크 15"/>
              <p14:cNvContentPartPr/>
              <p14:nvPr/>
            </p14:nvContentPartPr>
            <p14:xfrm>
              <a:off x="10472420" y="8110220"/>
              <a:ext cx="76200" cy="10795"/>
            </p14:xfrm>
          </p:contentPart>
        </mc:Choice>
        <mc:Fallback>
          <p:pic>
            <p:nvPicPr>
              <p:cNvPr id="1013" name="잉크 15"/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0472420" y="8110220"/>
                <a:ext cx="76200" cy="107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014" name="잉크 16"/>
              <p14:cNvContentPartPr/>
              <p14:nvPr/>
            </p14:nvContentPartPr>
            <p14:xfrm>
              <a:off x="10754995" y="8034020"/>
              <a:ext cx="98425" cy="228600"/>
            </p14:xfrm>
          </p:contentPart>
        </mc:Choice>
        <mc:Fallback>
          <p:pic>
            <p:nvPicPr>
              <p:cNvPr id="1014" name="잉크 16"/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10754995" y="8034020"/>
                <a:ext cx="98425" cy="22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015" name="잉크 17"/>
              <p14:cNvContentPartPr/>
              <p14:nvPr/>
            </p14:nvContentPartPr>
            <p14:xfrm>
              <a:off x="10907395" y="7968615"/>
              <a:ext cx="283210" cy="195580"/>
            </p14:xfrm>
          </p:contentPart>
        </mc:Choice>
        <mc:Fallback>
          <p:pic>
            <p:nvPicPr>
              <p:cNvPr id="1015" name="잉크 17"/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10907395" y="7968615"/>
                <a:ext cx="283210" cy="1955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1016" name="잉크 18"/>
              <p14:cNvContentPartPr/>
              <p14:nvPr/>
            </p14:nvContentPartPr>
            <p14:xfrm>
              <a:off x="3951605" y="4899025"/>
              <a:ext cx="6650990" cy="195580"/>
            </p14:xfrm>
          </p:contentPart>
        </mc:Choice>
        <mc:Fallback>
          <p:pic>
            <p:nvPicPr>
              <p:cNvPr id="1016" name="잉크 18"/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3951605" y="4899025"/>
                <a:ext cx="6650990" cy="1955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1017" name="잉크 19"/>
              <p14:cNvContentPartPr/>
              <p14:nvPr/>
            </p14:nvContentPartPr>
            <p14:xfrm>
              <a:off x="10614025" y="4920615"/>
              <a:ext cx="663575" cy="108585"/>
            </p14:xfrm>
          </p:contentPart>
        </mc:Choice>
        <mc:Fallback>
          <p:pic>
            <p:nvPicPr>
              <p:cNvPr id="1017" name="잉크 19"/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10614025" y="4920615"/>
                <a:ext cx="663575" cy="1085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1018" name="잉크 20"/>
              <p14:cNvContentPartPr/>
              <p14:nvPr/>
            </p14:nvContentPartPr>
            <p14:xfrm>
              <a:off x="10803255" y="4792345"/>
              <a:ext cx="135890" cy="270510"/>
            </p14:xfrm>
          </p:contentPart>
        </mc:Choice>
        <mc:Fallback>
          <p:pic>
            <p:nvPicPr>
              <p:cNvPr id="1018" name="잉크 20"/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10803255" y="4792345"/>
                <a:ext cx="135890" cy="2705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1019" name="잉크 21"/>
              <p14:cNvContentPartPr/>
              <p14:nvPr/>
            </p14:nvContentPartPr>
            <p14:xfrm>
              <a:off x="10828655" y="4800600"/>
              <a:ext cx="135890" cy="211455"/>
            </p14:xfrm>
          </p:contentPart>
        </mc:Choice>
        <mc:Fallback>
          <p:pic>
            <p:nvPicPr>
              <p:cNvPr id="1019" name="잉크 21"/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10828655" y="4800600"/>
                <a:ext cx="135890" cy="2114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1020" name="잉크 22"/>
              <p14:cNvContentPartPr/>
              <p14:nvPr/>
            </p14:nvContentPartPr>
            <p14:xfrm>
              <a:off x="11190605" y="2938780"/>
              <a:ext cx="577215" cy="98425"/>
            </p14:xfrm>
          </p:contentPart>
        </mc:Choice>
        <mc:Fallback>
          <p:pic>
            <p:nvPicPr>
              <p:cNvPr id="1020" name="잉크 22"/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11190605" y="2938780"/>
                <a:ext cx="577215" cy="984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1021" name="잉크 23"/>
              <p14:cNvContentPartPr/>
              <p14:nvPr/>
            </p14:nvContentPartPr>
            <p14:xfrm>
              <a:off x="11724005" y="2808605"/>
              <a:ext cx="163195" cy="326390"/>
            </p14:xfrm>
          </p:contentPart>
        </mc:Choice>
        <mc:Fallback>
          <p:pic>
            <p:nvPicPr>
              <p:cNvPr id="1021" name="잉크 23"/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11724005" y="2808605"/>
                <a:ext cx="163195" cy="32639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1022" name="잉크 24"/>
              <p14:cNvContentPartPr/>
              <p14:nvPr/>
            </p14:nvContentPartPr>
            <p14:xfrm>
              <a:off x="12094210" y="2819400"/>
              <a:ext cx="173990" cy="239395"/>
            </p14:xfrm>
          </p:contentPart>
        </mc:Choice>
        <mc:Fallback>
          <p:pic>
            <p:nvPicPr>
              <p:cNvPr id="1022" name="잉크 24"/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12094210" y="2819400"/>
                <a:ext cx="173990" cy="2393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1023" name="잉크 25"/>
              <p14:cNvContentPartPr/>
              <p14:nvPr/>
            </p14:nvContentPartPr>
            <p14:xfrm>
              <a:off x="12278995" y="2797175"/>
              <a:ext cx="10795" cy="240030"/>
            </p14:xfrm>
          </p:contentPart>
        </mc:Choice>
        <mc:Fallback>
          <p:pic>
            <p:nvPicPr>
              <p:cNvPr id="1023" name="잉크 25"/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12278995" y="2797175"/>
                <a:ext cx="10795" cy="2400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1024" name="잉크 26"/>
              <p14:cNvContentPartPr/>
              <p14:nvPr/>
            </p14:nvContentPartPr>
            <p14:xfrm>
              <a:off x="12235815" y="3069590"/>
              <a:ext cx="163195" cy="152400"/>
            </p14:xfrm>
          </p:contentPart>
        </mc:Choice>
        <mc:Fallback>
          <p:pic>
            <p:nvPicPr>
              <p:cNvPr id="1024" name="잉크 26"/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12235815" y="3069590"/>
                <a:ext cx="163195" cy="15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1025" name="잉크 27"/>
              <p14:cNvContentPartPr/>
              <p14:nvPr/>
            </p14:nvContentPartPr>
            <p14:xfrm>
              <a:off x="12409805" y="2895600"/>
              <a:ext cx="108585" cy="217805"/>
            </p14:xfrm>
          </p:contentPart>
        </mc:Choice>
        <mc:Fallback>
          <p:pic>
            <p:nvPicPr>
              <p:cNvPr id="1025" name="잉크 27"/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12409805" y="2895600"/>
                <a:ext cx="108585" cy="21780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1026" name="잉크 28"/>
              <p14:cNvContentPartPr/>
              <p14:nvPr/>
            </p14:nvContentPartPr>
            <p14:xfrm>
              <a:off x="12583795" y="2906395"/>
              <a:ext cx="196215" cy="10795"/>
            </p14:xfrm>
          </p:contentPart>
        </mc:Choice>
        <mc:Fallback>
          <p:pic>
            <p:nvPicPr>
              <p:cNvPr id="1026" name="잉크 28"/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12583795" y="2906395"/>
                <a:ext cx="196215" cy="107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1027" name="잉크 29"/>
              <p14:cNvContentPartPr/>
              <p14:nvPr/>
            </p14:nvContentPartPr>
            <p14:xfrm>
              <a:off x="12659995" y="3014980"/>
              <a:ext cx="86995" cy="43815"/>
            </p14:xfrm>
          </p:contentPart>
        </mc:Choice>
        <mc:Fallback>
          <p:pic>
            <p:nvPicPr>
              <p:cNvPr id="1027" name="잉크 29"/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12659995" y="3014980"/>
                <a:ext cx="86995" cy="4381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1028" name="잉크 30"/>
              <p14:cNvContentPartPr/>
              <p14:nvPr/>
            </p14:nvContentPartPr>
            <p14:xfrm>
              <a:off x="12714605" y="2884805"/>
              <a:ext cx="0" cy="337185"/>
            </p14:xfrm>
          </p:contentPart>
        </mc:Choice>
        <mc:Fallback>
          <p:pic>
            <p:nvPicPr>
              <p:cNvPr id="1028" name="잉크 30"/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12714605" y="2884805"/>
                <a:ext cx="0" cy="3371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1029" name="잉크 31"/>
              <p14:cNvContentPartPr/>
              <p14:nvPr/>
            </p14:nvContentPartPr>
            <p14:xfrm>
              <a:off x="12583795" y="3101975"/>
              <a:ext cx="152400" cy="304800"/>
            </p14:xfrm>
          </p:contentPart>
        </mc:Choice>
        <mc:Fallback>
          <p:pic>
            <p:nvPicPr>
              <p:cNvPr id="1029" name="잉크 31"/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12583795" y="3101975"/>
                <a:ext cx="152400" cy="3048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21769"/>
            <a:ext cx="18285714" cy="10307483"/>
            <a:chOff x="0" y="-21769"/>
            <a:chExt cx="18285714" cy="1030748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21769"/>
              <a:ext cx="18285714" cy="1030748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4079" y="1066640"/>
            <a:ext cx="17799541" cy="9081381"/>
            <a:chOff x="234079" y="1066640"/>
            <a:chExt cx="17799541" cy="9081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4079" y="1066640"/>
              <a:ext cx="17799541" cy="90813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43087" y="1066640"/>
            <a:ext cx="17799541" cy="9081381"/>
            <a:chOff x="243087" y="1066640"/>
            <a:chExt cx="17799541" cy="908138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3087" y="1066640"/>
              <a:ext cx="17799541" cy="908138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664098" y="1310298"/>
            <a:ext cx="3098337" cy="396006"/>
            <a:chOff x="14664098" y="1310298"/>
            <a:chExt cx="3098337" cy="396006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4664098" y="1350728"/>
              <a:ext cx="502289" cy="355576"/>
              <a:chOff x="14664098" y="1350728"/>
              <a:chExt cx="502289" cy="355576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4664098" y="1350728"/>
                <a:ext cx="502289" cy="355576"/>
              </a:xfrm>
              <a:prstGeom prst="rect">
                <a:avLst/>
              </a:prstGeom>
            </p:spPr>
          </p:pic>
        </p:grpSp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184523" y="1268394"/>
              <a:ext cx="2641610" cy="456611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318524" y="-304755"/>
            <a:ext cx="13445205" cy="207119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3614452" y="2394918"/>
            <a:ext cx="10828239" cy="7102977"/>
            <a:chOff x="3614452" y="2394918"/>
            <a:chExt cx="10828239" cy="710297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614452" y="2394918"/>
              <a:ext cx="10828239" cy="710297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21769"/>
            <a:ext cx="18285714" cy="10307483"/>
            <a:chOff x="0" y="-21769"/>
            <a:chExt cx="18285714" cy="1030748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21769"/>
              <a:ext cx="18285714" cy="1030748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4079" y="1066640"/>
            <a:ext cx="17799541" cy="9081381"/>
            <a:chOff x="234079" y="1066640"/>
            <a:chExt cx="17799541" cy="9081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4079" y="1066640"/>
              <a:ext cx="17799541" cy="90813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43087" y="1066640"/>
            <a:ext cx="17799541" cy="9081381"/>
            <a:chOff x="243087" y="1066640"/>
            <a:chExt cx="17799541" cy="908138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3087" y="1066640"/>
              <a:ext cx="17799541" cy="908138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664098" y="1310298"/>
            <a:ext cx="3098337" cy="396006"/>
            <a:chOff x="14664098" y="1310298"/>
            <a:chExt cx="3098337" cy="396006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4664098" y="1350728"/>
              <a:ext cx="502289" cy="355576"/>
              <a:chOff x="14664098" y="1350728"/>
              <a:chExt cx="502289" cy="355576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4664098" y="1350728"/>
                <a:ext cx="502289" cy="355576"/>
              </a:xfrm>
              <a:prstGeom prst="rect">
                <a:avLst/>
              </a:prstGeom>
            </p:spPr>
          </p:pic>
        </p:grpSp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184523" y="1268394"/>
              <a:ext cx="2641610" cy="456611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318524" y="-304755"/>
            <a:ext cx="14051290" cy="2059763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3659441" y="2130202"/>
            <a:ext cx="10966831" cy="7674413"/>
            <a:chOff x="3659441" y="2130202"/>
            <a:chExt cx="10966831" cy="767441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659441" y="2130202"/>
              <a:ext cx="10966831" cy="767441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 name="Slide 24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21590"/>
            <a:ext cx="18285460" cy="10307320"/>
            <a:chOff x="0" y="-21590"/>
            <a:chExt cx="18285460" cy="1030732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21590"/>
              <a:ext cx="18285460" cy="1030732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4315" y="1066800"/>
            <a:ext cx="17799685" cy="9081135"/>
            <a:chOff x="234315" y="1066800"/>
            <a:chExt cx="17799685" cy="908113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4315" y="1066800"/>
              <a:ext cx="17799685" cy="908113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27965" y="1066800"/>
            <a:ext cx="17799685" cy="9081135"/>
            <a:chOff x="227965" y="1066800"/>
            <a:chExt cx="17799685" cy="9081135"/>
          </a:xfrm>
        </p:grpSpPr>
        <p:pic>
          <p:nvPicPr>
            <p:cNvPr id="9" name="Object 8" descr="C:/Users/asdf7/AppData/Roaming/PolarisOffice/ETemp/17096_16534728/image323.png"/>
            <p:cNvPicPr>
              <a:picLocks noChangeAspect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0">
              <a:off x="227965" y="1066800"/>
              <a:ext cx="17800320" cy="9081770"/>
            </a:xfrm>
            <a:prstGeom prst="rect"/>
            <a:noFill/>
          </p:spPr>
        </p:pic>
      </p:grpSp>
      <p:grpSp>
        <p:nvGrpSpPr>
          <p:cNvPr id="1004" name="그룹 1004"/>
          <p:cNvGrpSpPr/>
          <p:nvPr/>
        </p:nvGrpSpPr>
        <p:grpSpPr>
          <a:xfrm>
            <a:off x="14664055" y="1310005"/>
            <a:ext cx="3098165" cy="396240"/>
            <a:chOff x="14664055" y="1310005"/>
            <a:chExt cx="3098165" cy="396240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4664055" y="1350645"/>
              <a:ext cx="502285" cy="355600"/>
              <a:chOff x="14664055" y="1350645"/>
              <a:chExt cx="502285" cy="35560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4664055" y="1350645"/>
                <a:ext cx="502285" cy="355600"/>
              </a:xfrm>
              <a:prstGeom prst="rect">
                <a:avLst/>
              </a:prstGeom>
            </p:spPr>
          </p:pic>
        </p:grpSp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184755" y="1268095"/>
              <a:ext cx="2641600" cy="456565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318770" y="-304800"/>
            <a:ext cx="14197330" cy="2059940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503670" y="5237480"/>
            <a:ext cx="9759950" cy="209931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227330" y="2002790"/>
            <a:ext cx="6264275" cy="7978775"/>
            <a:chOff x="227330" y="2002790"/>
            <a:chExt cx="6264275" cy="797877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27330" y="2002790"/>
              <a:ext cx="6264275" cy="7978775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21769"/>
            <a:ext cx="18285714" cy="10307483"/>
            <a:chOff x="0" y="-21769"/>
            <a:chExt cx="18285714" cy="1030748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21769"/>
              <a:ext cx="18285714" cy="1030748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4079" y="1066640"/>
            <a:ext cx="17799541" cy="9081381"/>
            <a:chOff x="234079" y="1066640"/>
            <a:chExt cx="17799541" cy="9081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4079" y="1066640"/>
              <a:ext cx="17799541" cy="90813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70625" y="1066640"/>
            <a:ext cx="17799541" cy="9081381"/>
            <a:chOff x="270625" y="1066640"/>
            <a:chExt cx="17799541" cy="908138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0625" y="1066640"/>
              <a:ext cx="17799541" cy="908138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664098" y="1310298"/>
            <a:ext cx="3098337" cy="396006"/>
            <a:chOff x="14664098" y="1310298"/>
            <a:chExt cx="3098337" cy="396006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4664098" y="1350728"/>
              <a:ext cx="502289" cy="355576"/>
              <a:chOff x="14664098" y="1350728"/>
              <a:chExt cx="502289" cy="355576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4664098" y="1350728"/>
                <a:ext cx="502289" cy="355576"/>
              </a:xfrm>
              <a:prstGeom prst="rect">
                <a:avLst/>
              </a:prstGeom>
            </p:spPr>
          </p:pic>
        </p:grpSp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184523" y="1268394"/>
              <a:ext cx="2641610" cy="456611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318524" y="-304755"/>
            <a:ext cx="14197574" cy="2059764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304755" y="1698483"/>
            <a:ext cx="13193024" cy="209900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2148396" y="3095298"/>
            <a:ext cx="13988922" cy="6790243"/>
            <a:chOff x="2148396" y="3095298"/>
            <a:chExt cx="13988922" cy="6790243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148396" y="3095298"/>
              <a:ext cx="13988922" cy="679024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21769"/>
            <a:ext cx="18285714" cy="10307483"/>
            <a:chOff x="0" y="-21769"/>
            <a:chExt cx="18285714" cy="1030748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21769"/>
              <a:ext cx="18285714" cy="1030748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4079" y="1066640"/>
            <a:ext cx="17799541" cy="9081381"/>
            <a:chOff x="234079" y="1066640"/>
            <a:chExt cx="17799541" cy="9081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4079" y="1066640"/>
              <a:ext cx="17799541" cy="90813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43087" y="1066640"/>
            <a:ext cx="17827424" cy="9095607"/>
            <a:chOff x="243087" y="1066640"/>
            <a:chExt cx="17827424" cy="909560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3087" y="1066640"/>
              <a:ext cx="17827424" cy="909560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664098" y="1310298"/>
            <a:ext cx="3098337" cy="396006"/>
            <a:chOff x="14664098" y="1310298"/>
            <a:chExt cx="3098337" cy="396006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4664098" y="1350728"/>
              <a:ext cx="502289" cy="355576"/>
              <a:chOff x="14664098" y="1350728"/>
              <a:chExt cx="502289" cy="355576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4664098" y="1350728"/>
                <a:ext cx="502289" cy="355576"/>
              </a:xfrm>
              <a:prstGeom prst="rect">
                <a:avLst/>
              </a:prstGeom>
            </p:spPr>
          </p:pic>
        </p:grpSp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184523" y="1268394"/>
              <a:ext cx="2641610" cy="456611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318524" y="-304755"/>
            <a:ext cx="14197574" cy="2059764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304755" y="1698486"/>
            <a:ext cx="12847889" cy="209900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4123915" y="3168571"/>
            <a:ext cx="10191433" cy="6938141"/>
            <a:chOff x="4123915" y="3168571"/>
            <a:chExt cx="10191433" cy="693814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123915" y="3168571"/>
              <a:ext cx="10191433" cy="693814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21769"/>
            <a:ext cx="18285714" cy="10307483"/>
            <a:chOff x="0" y="-21769"/>
            <a:chExt cx="18285714" cy="1030748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21769"/>
              <a:ext cx="18285714" cy="1030748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4079" y="1066640"/>
            <a:ext cx="17799541" cy="9081381"/>
            <a:chOff x="234079" y="1066640"/>
            <a:chExt cx="17799541" cy="9081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4079" y="1066640"/>
              <a:ext cx="17799541" cy="90813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43087" y="1066640"/>
            <a:ext cx="17799541" cy="9081381"/>
            <a:chOff x="243087" y="1066640"/>
            <a:chExt cx="17799541" cy="908138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3087" y="1066640"/>
              <a:ext cx="17799541" cy="908138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664098" y="1310298"/>
            <a:ext cx="3098337" cy="396006"/>
            <a:chOff x="14664098" y="1310298"/>
            <a:chExt cx="3098337" cy="396006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4664098" y="1350728"/>
              <a:ext cx="502289" cy="355576"/>
              <a:chOff x="14664098" y="1350728"/>
              <a:chExt cx="502289" cy="355576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4664098" y="1350728"/>
                <a:ext cx="502289" cy="355576"/>
              </a:xfrm>
              <a:prstGeom prst="rect">
                <a:avLst/>
              </a:prstGeom>
            </p:spPr>
          </p:pic>
        </p:grpSp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184523" y="1268394"/>
              <a:ext cx="2641610" cy="456611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318524" y="-304755"/>
            <a:ext cx="14197574" cy="2059764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304755" y="2430121"/>
            <a:ext cx="14228806" cy="2098999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049088" y="3934873"/>
            <a:ext cx="16187537" cy="5754241"/>
            <a:chOff x="1049088" y="3934873"/>
            <a:chExt cx="16187537" cy="575424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49088" y="3934873"/>
              <a:ext cx="16187537" cy="575424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21769"/>
            <a:ext cx="18285714" cy="10307483"/>
            <a:chOff x="0" y="-21769"/>
            <a:chExt cx="18285714" cy="1030748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21769"/>
              <a:ext cx="18285714" cy="1030748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4079" y="1066640"/>
            <a:ext cx="17799541" cy="9081381"/>
            <a:chOff x="234079" y="1066640"/>
            <a:chExt cx="17799541" cy="9081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4079" y="1066640"/>
              <a:ext cx="17799541" cy="90813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43087" y="1066640"/>
            <a:ext cx="17799541" cy="9081381"/>
            <a:chOff x="243087" y="1066640"/>
            <a:chExt cx="17799541" cy="908138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3087" y="1066640"/>
              <a:ext cx="17799541" cy="908138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664098" y="1310298"/>
            <a:ext cx="3098337" cy="396006"/>
            <a:chOff x="14664098" y="1310298"/>
            <a:chExt cx="3098337" cy="396006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4664098" y="1350728"/>
              <a:ext cx="502289" cy="355576"/>
              <a:chOff x="14664098" y="1350728"/>
              <a:chExt cx="502289" cy="355576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4664098" y="1350728"/>
                <a:ext cx="502289" cy="355576"/>
              </a:xfrm>
              <a:prstGeom prst="rect">
                <a:avLst/>
              </a:prstGeom>
            </p:spPr>
          </p:pic>
        </p:grpSp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184523" y="1268394"/>
              <a:ext cx="2641610" cy="456611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318524" y="-304755"/>
            <a:ext cx="12186952" cy="2039193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2140150" y="3316054"/>
            <a:ext cx="14005414" cy="6312299"/>
            <a:chOff x="2140150" y="3316054"/>
            <a:chExt cx="14005414" cy="631229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140150" y="3316054"/>
              <a:ext cx="14005414" cy="6312299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-304755" y="1878998"/>
            <a:ext cx="13206732" cy="2098997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21769"/>
            <a:ext cx="18285714" cy="10307483"/>
            <a:chOff x="0" y="-21769"/>
            <a:chExt cx="18285714" cy="1030748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21769"/>
              <a:ext cx="18285714" cy="1030748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4079" y="1066640"/>
            <a:ext cx="17799541" cy="9081381"/>
            <a:chOff x="234079" y="1066640"/>
            <a:chExt cx="17799541" cy="9081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4079" y="1066640"/>
              <a:ext cx="17799541" cy="90813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15548" y="1066640"/>
            <a:ext cx="17799541" cy="9081381"/>
            <a:chOff x="215548" y="1066640"/>
            <a:chExt cx="17799541" cy="908138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5548" y="1066640"/>
              <a:ext cx="17799541" cy="908138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664098" y="1310298"/>
            <a:ext cx="3098337" cy="396006"/>
            <a:chOff x="14664098" y="1310298"/>
            <a:chExt cx="3098337" cy="396006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4664098" y="1350728"/>
              <a:ext cx="502289" cy="355576"/>
              <a:chOff x="14664098" y="1350728"/>
              <a:chExt cx="502289" cy="355576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4664098" y="1350728"/>
                <a:ext cx="502289" cy="355576"/>
              </a:xfrm>
              <a:prstGeom prst="rect">
                <a:avLst/>
              </a:prstGeom>
            </p:spPr>
          </p:pic>
        </p:grpSp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184523" y="1268394"/>
              <a:ext cx="2641610" cy="456611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318524" y="-304755"/>
            <a:ext cx="12186952" cy="2039193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304755" y="1878998"/>
            <a:ext cx="13861573" cy="207842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3901498" y="3156119"/>
            <a:ext cx="10482718" cy="6944283"/>
            <a:chOff x="3901498" y="3156119"/>
            <a:chExt cx="10482718" cy="6944283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901498" y="3156119"/>
              <a:ext cx="10482718" cy="694428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21769"/>
            <a:ext cx="18285714" cy="10307483"/>
            <a:chOff x="0" y="-21769"/>
            <a:chExt cx="18285714" cy="1030748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21769"/>
              <a:ext cx="18285714" cy="1030748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31066" y="2412079"/>
            <a:ext cx="16449887" cy="7091322"/>
            <a:chOff x="931066" y="2412079"/>
            <a:chExt cx="16449887" cy="709132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31066" y="2412079"/>
              <a:ext cx="16449887" cy="709132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78005" y="2412079"/>
            <a:ext cx="16536961" cy="7091322"/>
            <a:chOff x="878005" y="2412079"/>
            <a:chExt cx="16536961" cy="709132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78005" y="2412079"/>
              <a:ext cx="16536961" cy="709132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027386" y="2659695"/>
            <a:ext cx="3098337" cy="396006"/>
            <a:chOff x="14027386" y="2659695"/>
            <a:chExt cx="3098337" cy="396006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4027386" y="2700126"/>
              <a:ext cx="502289" cy="355576"/>
              <a:chOff x="14027386" y="2700126"/>
              <a:chExt cx="502289" cy="355576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4027386" y="2700126"/>
                <a:ext cx="502289" cy="355576"/>
              </a:xfrm>
              <a:prstGeom prst="rect">
                <a:avLst/>
              </a:prstGeom>
            </p:spPr>
          </p:pic>
        </p:grpSp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547811" y="2617792"/>
              <a:ext cx="2641610" cy="456611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310608" y="121100"/>
            <a:ext cx="12002147" cy="3025448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01702" y="3506864"/>
            <a:ext cx="2177886" cy="1719707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155634" y="3710646"/>
            <a:ext cx="5212263" cy="1038645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95626" y="4846312"/>
            <a:ext cx="2283716" cy="1720400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155634" y="5050199"/>
            <a:ext cx="5717534" cy="1051942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95626" y="6166026"/>
            <a:ext cx="2283716" cy="1720400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155634" y="6310284"/>
            <a:ext cx="4491226" cy="1031997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295626" y="7505579"/>
            <a:ext cx="2304448" cy="1720400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3155634" y="7709465"/>
            <a:ext cx="5212263" cy="1038645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21769"/>
            <a:ext cx="18285714" cy="10307483"/>
            <a:chOff x="0" y="-21769"/>
            <a:chExt cx="18285714" cy="1030748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21769"/>
              <a:ext cx="18285714" cy="1030748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4079" y="1066640"/>
            <a:ext cx="17799541" cy="9081381"/>
            <a:chOff x="234079" y="1066640"/>
            <a:chExt cx="17799541" cy="9081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4079" y="1066640"/>
              <a:ext cx="17799541" cy="90813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15548" y="1066640"/>
            <a:ext cx="17799541" cy="9081381"/>
            <a:chOff x="215548" y="1066640"/>
            <a:chExt cx="17799541" cy="908138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5548" y="1066640"/>
              <a:ext cx="17799541" cy="908138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664098" y="1310298"/>
            <a:ext cx="3098337" cy="396006"/>
            <a:chOff x="14664098" y="1310298"/>
            <a:chExt cx="3098337" cy="396006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4664098" y="1350728"/>
              <a:ext cx="502289" cy="355576"/>
              <a:chOff x="14664098" y="1350728"/>
              <a:chExt cx="502289" cy="355576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4664098" y="1350728"/>
                <a:ext cx="502289" cy="355576"/>
              </a:xfrm>
              <a:prstGeom prst="rect">
                <a:avLst/>
              </a:prstGeom>
            </p:spPr>
          </p:pic>
        </p:grpSp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184523" y="1268394"/>
              <a:ext cx="2641610" cy="456611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318525" y="-304755"/>
            <a:ext cx="13463498" cy="2071193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802166" y="2133675"/>
            <a:ext cx="16681383" cy="2239033"/>
            <a:chOff x="802166" y="2133675"/>
            <a:chExt cx="16681383" cy="223903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02166" y="2133675"/>
              <a:ext cx="16681383" cy="223903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14864" y="4372708"/>
            <a:ext cx="16681383" cy="2778277"/>
            <a:chOff x="814864" y="4372708"/>
            <a:chExt cx="16681383" cy="2778277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14864" y="4372708"/>
              <a:ext cx="16681383" cy="277827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14864" y="7150985"/>
            <a:ext cx="16668685" cy="2809083"/>
            <a:chOff x="814864" y="7150985"/>
            <a:chExt cx="16668685" cy="2809083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14864" y="7150985"/>
              <a:ext cx="16668685" cy="280908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21769"/>
            <a:ext cx="18285714" cy="10307483"/>
            <a:chOff x="0" y="-21769"/>
            <a:chExt cx="18285714" cy="1030748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21769"/>
              <a:ext cx="18285714" cy="1030748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4079" y="1066640"/>
            <a:ext cx="17799541" cy="9081381"/>
            <a:chOff x="234079" y="1066640"/>
            <a:chExt cx="17799541" cy="9081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4079" y="1066640"/>
              <a:ext cx="17799541" cy="90813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15548" y="1066640"/>
            <a:ext cx="17799541" cy="9081381"/>
            <a:chOff x="215548" y="1066640"/>
            <a:chExt cx="17799541" cy="908138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5548" y="1066640"/>
              <a:ext cx="17799541" cy="908138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664098" y="1310298"/>
            <a:ext cx="3098337" cy="396006"/>
            <a:chOff x="14664098" y="1310298"/>
            <a:chExt cx="3098337" cy="396006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4664098" y="1350728"/>
              <a:ext cx="502289" cy="355576"/>
              <a:chOff x="14664098" y="1350728"/>
              <a:chExt cx="502289" cy="355576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4664098" y="1350728"/>
                <a:ext cx="502289" cy="355576"/>
              </a:xfrm>
              <a:prstGeom prst="rect">
                <a:avLst/>
              </a:prstGeom>
            </p:spPr>
          </p:pic>
        </p:grpSp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184523" y="1268394"/>
              <a:ext cx="2641610" cy="456611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318525" y="-304755"/>
            <a:ext cx="13463498" cy="2071193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338095" y="2333849"/>
            <a:ext cx="15607609" cy="2389915"/>
            <a:chOff x="1338095" y="2333849"/>
            <a:chExt cx="15607609" cy="238991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38095" y="2333849"/>
              <a:ext cx="15607609" cy="238991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38095" y="4936616"/>
            <a:ext cx="15607609" cy="1716837"/>
            <a:chOff x="1338095" y="4936616"/>
            <a:chExt cx="15607609" cy="1716837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38095" y="4936616"/>
              <a:ext cx="15607609" cy="171683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338095" y="6653453"/>
            <a:ext cx="15607609" cy="2936181"/>
            <a:chOff x="1338095" y="6653453"/>
            <a:chExt cx="15607609" cy="2936181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38095" y="6653453"/>
              <a:ext cx="15607609" cy="293618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21769"/>
            <a:ext cx="18285714" cy="10307483"/>
            <a:chOff x="0" y="-21769"/>
            <a:chExt cx="18285714" cy="1030748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21769"/>
              <a:ext cx="18285714" cy="1030748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4079" y="1066640"/>
            <a:ext cx="17799541" cy="9081381"/>
            <a:chOff x="234079" y="1066640"/>
            <a:chExt cx="17799541" cy="9081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4079" y="1066640"/>
              <a:ext cx="17799541" cy="90813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17690" y="1066663"/>
            <a:ext cx="17799541" cy="9081381"/>
            <a:chOff x="217690" y="1066663"/>
            <a:chExt cx="17799541" cy="908138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7690" y="1066663"/>
              <a:ext cx="17799541" cy="908138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664098" y="1310298"/>
            <a:ext cx="3098337" cy="396006"/>
            <a:chOff x="14664098" y="1310298"/>
            <a:chExt cx="3098337" cy="396006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4664098" y="1350728"/>
              <a:ext cx="502289" cy="355576"/>
              <a:chOff x="14664098" y="1350728"/>
              <a:chExt cx="502289" cy="355576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4664098" y="1350728"/>
                <a:ext cx="502289" cy="355576"/>
              </a:xfrm>
              <a:prstGeom prst="rect">
                <a:avLst/>
              </a:prstGeom>
            </p:spPr>
          </p:pic>
        </p:grpSp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184523" y="1268394"/>
              <a:ext cx="2641610" cy="456611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318525" y="-304755"/>
            <a:ext cx="13463498" cy="2071193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800000" y="2261381"/>
            <a:ext cx="16720660" cy="4504128"/>
            <a:chOff x="800000" y="2261381"/>
            <a:chExt cx="16720660" cy="4504128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00000" y="2261381"/>
              <a:ext cx="16720660" cy="450412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21769"/>
            <a:ext cx="18285714" cy="10307483"/>
            <a:chOff x="0" y="-21769"/>
            <a:chExt cx="18285714" cy="1030748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21769"/>
              <a:ext cx="18285714" cy="1030748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4079" y="1066640"/>
            <a:ext cx="17799541" cy="9081381"/>
            <a:chOff x="234079" y="1066640"/>
            <a:chExt cx="17799541" cy="9081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4079" y="1066640"/>
              <a:ext cx="17799541" cy="90813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17690" y="1066663"/>
            <a:ext cx="17799541" cy="9081381"/>
            <a:chOff x="217690" y="1066663"/>
            <a:chExt cx="17799541" cy="908138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7690" y="1066663"/>
              <a:ext cx="17799541" cy="908138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664098" y="1310298"/>
            <a:ext cx="3098337" cy="396006"/>
            <a:chOff x="14664098" y="1310298"/>
            <a:chExt cx="3098337" cy="396006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4664098" y="1350728"/>
              <a:ext cx="502289" cy="355576"/>
              <a:chOff x="14664098" y="1350728"/>
              <a:chExt cx="502289" cy="355576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4664098" y="1350728"/>
                <a:ext cx="502289" cy="355576"/>
              </a:xfrm>
              <a:prstGeom prst="rect">
                <a:avLst/>
              </a:prstGeom>
            </p:spPr>
          </p:pic>
        </p:grpSp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184523" y="1268394"/>
              <a:ext cx="2641610" cy="456611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318525" y="-304755"/>
            <a:ext cx="12158383" cy="203919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020779" y="1959933"/>
            <a:ext cx="16200610" cy="8089461"/>
            <a:chOff x="1020779" y="1959933"/>
            <a:chExt cx="16200610" cy="808946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20779" y="1959933"/>
              <a:ext cx="16200610" cy="808946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21769"/>
            <a:ext cx="18285714" cy="10307483"/>
            <a:chOff x="0" y="-21769"/>
            <a:chExt cx="18285714" cy="1030748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21769"/>
              <a:ext cx="18285714" cy="1030748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4079" y="1066640"/>
            <a:ext cx="17799541" cy="9081381"/>
            <a:chOff x="234079" y="1066640"/>
            <a:chExt cx="17799541" cy="9081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4079" y="1066640"/>
              <a:ext cx="17799541" cy="90813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17690" y="1066663"/>
            <a:ext cx="17799541" cy="9081381"/>
            <a:chOff x="217690" y="1066663"/>
            <a:chExt cx="17799541" cy="908138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7690" y="1066663"/>
              <a:ext cx="17799541" cy="908138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664098" y="1310298"/>
            <a:ext cx="3098337" cy="396006"/>
            <a:chOff x="14664098" y="1310298"/>
            <a:chExt cx="3098337" cy="396006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4664098" y="1350728"/>
              <a:ext cx="502289" cy="355576"/>
              <a:chOff x="14664098" y="1350728"/>
              <a:chExt cx="502289" cy="355576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4664098" y="1350728"/>
                <a:ext cx="502289" cy="355576"/>
              </a:xfrm>
              <a:prstGeom prst="rect">
                <a:avLst/>
              </a:prstGeom>
            </p:spPr>
          </p:pic>
        </p:grpSp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184523" y="1268394"/>
              <a:ext cx="2641610" cy="456611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318524" y="-304755"/>
            <a:ext cx="14666134" cy="2071191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2899043" y="1964855"/>
            <a:ext cx="12469817" cy="8116499"/>
            <a:chOff x="2899043" y="1964855"/>
            <a:chExt cx="12469817" cy="811649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899043" y="1964855"/>
              <a:ext cx="12469817" cy="811649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21769"/>
            <a:ext cx="18285714" cy="10307483"/>
            <a:chOff x="0" y="-21769"/>
            <a:chExt cx="18285714" cy="1030748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21769"/>
              <a:ext cx="18285714" cy="1030748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31066" y="2412079"/>
            <a:ext cx="16449887" cy="7091322"/>
            <a:chOff x="931066" y="2412079"/>
            <a:chExt cx="16449887" cy="709132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31066" y="2412079"/>
              <a:ext cx="16449887" cy="709132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78005" y="2459698"/>
            <a:ext cx="16536961" cy="7091322"/>
            <a:chOff x="878005" y="2459698"/>
            <a:chExt cx="16536961" cy="709132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78005" y="2459698"/>
              <a:ext cx="16536961" cy="709132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027386" y="2659695"/>
            <a:ext cx="3098337" cy="396006"/>
            <a:chOff x="14027386" y="2659695"/>
            <a:chExt cx="3098337" cy="396006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4027386" y="2700126"/>
              <a:ext cx="502289" cy="355576"/>
              <a:chOff x="14027386" y="2700126"/>
              <a:chExt cx="502289" cy="355576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4027386" y="2700126"/>
                <a:ext cx="502289" cy="355576"/>
              </a:xfrm>
              <a:prstGeom prst="rect">
                <a:avLst/>
              </a:prstGeom>
            </p:spPr>
          </p:pic>
        </p:grpSp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547811" y="2617792"/>
              <a:ext cx="2641610" cy="456611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310608" y="121101"/>
            <a:ext cx="11995999" cy="3025447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74159" y="3649321"/>
            <a:ext cx="2426565" cy="1719707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157447" y="3817703"/>
            <a:ext cx="3894696" cy="1031998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74055" y="4579293"/>
            <a:ext cx="2532494" cy="1720398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135875" y="4783179"/>
            <a:ext cx="5759242" cy="1031998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21769"/>
            <a:ext cx="18285714" cy="10307483"/>
            <a:chOff x="0" y="-21769"/>
            <a:chExt cx="18285714" cy="1030748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21769"/>
              <a:ext cx="18285714" cy="1030748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4079" y="1066640"/>
            <a:ext cx="17799541" cy="9081381"/>
            <a:chOff x="234079" y="1066640"/>
            <a:chExt cx="17799541" cy="9081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4079" y="1066640"/>
              <a:ext cx="17799541" cy="90813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43087" y="1066640"/>
            <a:ext cx="17799541" cy="9081381"/>
            <a:chOff x="243087" y="1066640"/>
            <a:chExt cx="17799541" cy="908138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3087" y="1066640"/>
              <a:ext cx="17799541" cy="908138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664098" y="1310298"/>
            <a:ext cx="3098337" cy="396006"/>
            <a:chOff x="14664098" y="1310298"/>
            <a:chExt cx="3098337" cy="396006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4664098" y="1350728"/>
              <a:ext cx="502289" cy="355576"/>
              <a:chOff x="14664098" y="1350728"/>
              <a:chExt cx="502289" cy="355576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4664098" y="1350728"/>
                <a:ext cx="502289" cy="355576"/>
              </a:xfrm>
              <a:prstGeom prst="rect">
                <a:avLst/>
              </a:prstGeom>
            </p:spPr>
          </p:pic>
        </p:grpSp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184523" y="1268394"/>
              <a:ext cx="2641610" cy="456611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318524" y="-304755"/>
            <a:ext cx="13313402" cy="2062811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43867" y="8429588"/>
            <a:ext cx="6028322" cy="117071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622772" y="2206239"/>
            <a:ext cx="11594744" cy="6318323"/>
            <a:chOff x="622772" y="2206239"/>
            <a:chExt cx="11594744" cy="6318323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22772" y="2206239"/>
              <a:ext cx="11594744" cy="631832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003478" y="6219392"/>
            <a:ext cx="363002" cy="363002"/>
            <a:chOff x="7003478" y="6219392"/>
            <a:chExt cx="363002" cy="363002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003478" y="6219392"/>
              <a:ext cx="363002" cy="363002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037491" y="6131272"/>
            <a:ext cx="404233" cy="544518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0592309" y="2429698"/>
            <a:ext cx="363002" cy="363002"/>
            <a:chOff x="10592309" y="2429698"/>
            <a:chExt cx="363002" cy="363002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592309" y="2429698"/>
              <a:ext cx="363002" cy="363002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635846" y="2341580"/>
            <a:ext cx="376348" cy="548633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3644502" y="3751127"/>
            <a:ext cx="363002" cy="363002"/>
            <a:chOff x="3644502" y="3751127"/>
            <a:chExt cx="363002" cy="363002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644502" y="3751127"/>
              <a:ext cx="363002" cy="363002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3678513" y="3663008"/>
            <a:ext cx="383339" cy="544517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5826003" y="7120098"/>
            <a:ext cx="363002" cy="363002"/>
            <a:chOff x="5826003" y="7120098"/>
            <a:chExt cx="363002" cy="363002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826003" y="7120098"/>
              <a:ext cx="363002" cy="363002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5860018" y="7031980"/>
            <a:ext cx="389037" cy="544517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2403757" y="2057143"/>
            <a:ext cx="5358678" cy="7315421"/>
            <a:chOff x="12403757" y="2057143"/>
            <a:chExt cx="5358678" cy="7315421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2403757" y="2057143"/>
              <a:ext cx="5358678" cy="7315421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2886296" y="2470332"/>
            <a:ext cx="363002" cy="363002"/>
            <a:chOff x="12886296" y="2470332"/>
            <a:chExt cx="363002" cy="363002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2886296" y="2470332"/>
              <a:ext cx="363002" cy="363002"/>
            </a:xfrm>
            <a:prstGeom prst="rect">
              <a:avLst/>
            </a:prstGeom>
          </p:spPr>
        </p:pic>
      </p:grpSp>
      <p:pic>
        <p:nvPicPr>
          <p:cNvPr id="44" name="Object 43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2920310" y="2382211"/>
            <a:ext cx="404233" cy="544518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2886296" y="3528993"/>
            <a:ext cx="363002" cy="363002"/>
            <a:chOff x="12886296" y="3528993"/>
            <a:chExt cx="363002" cy="363002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2886296" y="3528993"/>
              <a:ext cx="363002" cy="363002"/>
            </a:xfrm>
            <a:prstGeom prst="rect">
              <a:avLst/>
            </a:prstGeom>
          </p:spPr>
        </p:pic>
      </p:grpSp>
      <p:pic>
        <p:nvPicPr>
          <p:cNvPr id="48" name="Object 47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2929846" y="3440875"/>
            <a:ext cx="379514" cy="544518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12886296" y="4548746"/>
            <a:ext cx="363002" cy="363002"/>
            <a:chOff x="12886296" y="4548746"/>
            <a:chExt cx="363002" cy="363002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2886296" y="4548746"/>
              <a:ext cx="363002" cy="363002"/>
            </a:xfrm>
            <a:prstGeom prst="rect">
              <a:avLst/>
            </a:prstGeom>
          </p:spPr>
        </p:pic>
      </p:grpSp>
      <p:pic>
        <p:nvPicPr>
          <p:cNvPr id="52" name="Object 51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2929846" y="4460627"/>
            <a:ext cx="376348" cy="548634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12886296" y="5647964"/>
            <a:ext cx="363002" cy="363002"/>
            <a:chOff x="12886296" y="5647964"/>
            <a:chExt cx="363002" cy="363002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2886296" y="5647964"/>
              <a:ext cx="363002" cy="363002"/>
            </a:xfrm>
            <a:prstGeom prst="rect">
              <a:avLst/>
            </a:prstGeom>
          </p:spPr>
        </p:pic>
      </p:grpSp>
      <p:pic>
        <p:nvPicPr>
          <p:cNvPr id="56" name="Object 55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2929846" y="5559846"/>
            <a:ext cx="373816" cy="544518"/>
          </a:xfrm>
          <a:prstGeom prst="rect">
            <a:avLst/>
          </a:prstGeom>
        </p:spPr>
      </p:pic>
      <p:pic>
        <p:nvPicPr>
          <p:cNvPr id="57" name="Object 56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3203620" y="2396249"/>
            <a:ext cx="3470847" cy="515035"/>
          </a:xfrm>
          <a:prstGeom prst="rect">
            <a:avLst/>
          </a:prstGeom>
        </p:spPr>
      </p:pic>
      <p:pic>
        <p:nvPicPr>
          <p:cNvPr id="58" name="Object 57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3203620" y="3451458"/>
            <a:ext cx="1589598" cy="507416"/>
          </a:xfrm>
          <a:prstGeom prst="rect">
            <a:avLst/>
          </a:prstGeom>
        </p:spPr>
      </p:pic>
      <p:pic>
        <p:nvPicPr>
          <p:cNvPr id="59" name="Object 58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13232192" y="4483982"/>
            <a:ext cx="1875153" cy="507721"/>
          </a:xfrm>
          <a:prstGeom prst="rect">
            <a:avLst/>
          </a:prstGeom>
        </p:spPr>
      </p:pic>
      <p:pic>
        <p:nvPicPr>
          <p:cNvPr id="60" name="Object 59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13203620" y="5582582"/>
            <a:ext cx="725010" cy="507721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21769"/>
            <a:ext cx="18285714" cy="10307483"/>
            <a:chOff x="0" y="-21769"/>
            <a:chExt cx="18285714" cy="1030748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21769"/>
              <a:ext cx="18285714" cy="1030748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4079" y="1066640"/>
            <a:ext cx="17799541" cy="9081381"/>
            <a:chOff x="234079" y="1066640"/>
            <a:chExt cx="17799541" cy="9081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4079" y="1066640"/>
              <a:ext cx="17799541" cy="90813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43087" y="1066640"/>
            <a:ext cx="17799541" cy="9081381"/>
            <a:chOff x="243087" y="1066640"/>
            <a:chExt cx="17799541" cy="908138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3087" y="1066640"/>
              <a:ext cx="17799541" cy="908138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664098" y="1310298"/>
            <a:ext cx="3098337" cy="396006"/>
            <a:chOff x="14664098" y="1310298"/>
            <a:chExt cx="3098337" cy="396006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4664098" y="1350728"/>
              <a:ext cx="502289" cy="355576"/>
              <a:chOff x="14664098" y="1350728"/>
              <a:chExt cx="502289" cy="355576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4664098" y="1350728"/>
                <a:ext cx="502289" cy="355576"/>
              </a:xfrm>
              <a:prstGeom prst="rect">
                <a:avLst/>
              </a:prstGeom>
            </p:spPr>
          </p:pic>
        </p:grpSp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184523" y="1268394"/>
              <a:ext cx="2641610" cy="456611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318524" y="-304755"/>
            <a:ext cx="13313402" cy="2062811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43867" y="8429588"/>
            <a:ext cx="3183532" cy="117071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2403757" y="2057143"/>
            <a:ext cx="5358678" cy="7315421"/>
            <a:chOff x="12403757" y="2057143"/>
            <a:chExt cx="5358678" cy="731542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403757" y="2057143"/>
              <a:ext cx="5358678" cy="731542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886296" y="2470332"/>
            <a:ext cx="363002" cy="363002"/>
            <a:chOff x="12886296" y="2470332"/>
            <a:chExt cx="363002" cy="363002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886296" y="2470332"/>
              <a:ext cx="363002" cy="363002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920310" y="2382211"/>
            <a:ext cx="404233" cy="544518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2886296" y="3528993"/>
            <a:ext cx="363002" cy="363002"/>
            <a:chOff x="12886296" y="3528993"/>
            <a:chExt cx="363002" cy="363002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886296" y="3528993"/>
              <a:ext cx="363002" cy="363002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929846" y="3440875"/>
            <a:ext cx="379514" cy="544518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2886296" y="4548746"/>
            <a:ext cx="363002" cy="363002"/>
            <a:chOff x="12886296" y="4548746"/>
            <a:chExt cx="363002" cy="363002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886296" y="4548746"/>
              <a:ext cx="363002" cy="363002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2929846" y="4460627"/>
            <a:ext cx="376348" cy="548634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2886296" y="5647964"/>
            <a:ext cx="363002" cy="363002"/>
            <a:chOff x="12886296" y="5647964"/>
            <a:chExt cx="363002" cy="363002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2886296" y="5647964"/>
              <a:ext cx="363002" cy="363002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2929846" y="5559846"/>
            <a:ext cx="373816" cy="544518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3203620" y="2396249"/>
            <a:ext cx="2088786" cy="507721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3203620" y="3451458"/>
            <a:ext cx="2411825" cy="507721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3232192" y="4483982"/>
            <a:ext cx="3032000" cy="507721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3213144" y="5582582"/>
            <a:ext cx="2803435" cy="516559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613444" y="2680634"/>
            <a:ext cx="11641016" cy="5853392"/>
            <a:chOff x="613444" y="2680634"/>
            <a:chExt cx="11641016" cy="5853392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13444" y="2680634"/>
              <a:ext cx="11641016" cy="5853392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7935714" y="6098132"/>
            <a:ext cx="363002" cy="363002"/>
            <a:chOff x="7935714" y="6098132"/>
            <a:chExt cx="363002" cy="363002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7935714" y="6098132"/>
              <a:ext cx="363002" cy="363002"/>
            </a:xfrm>
            <a:prstGeom prst="rect">
              <a:avLst/>
            </a:prstGeom>
          </p:spPr>
        </p:pic>
      </p:grpSp>
      <p:pic>
        <p:nvPicPr>
          <p:cNvPr id="48" name="Object 47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7979252" y="6010013"/>
            <a:ext cx="376348" cy="548633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7935714" y="4961355"/>
            <a:ext cx="363002" cy="363002"/>
            <a:chOff x="7935714" y="4961355"/>
            <a:chExt cx="363002" cy="363002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7935714" y="4961355"/>
              <a:ext cx="363002" cy="363002"/>
            </a:xfrm>
            <a:prstGeom prst="rect">
              <a:avLst/>
            </a:prstGeom>
          </p:spPr>
        </p:pic>
      </p:grpSp>
      <p:pic>
        <p:nvPicPr>
          <p:cNvPr id="52" name="Object 51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7979256" y="4873237"/>
            <a:ext cx="394710" cy="544518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7935714" y="5533351"/>
            <a:ext cx="363002" cy="363002"/>
            <a:chOff x="7935714" y="5533351"/>
            <a:chExt cx="363002" cy="363002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7935714" y="5533351"/>
              <a:ext cx="363002" cy="363002"/>
            </a:xfrm>
            <a:prstGeom prst="rect">
              <a:avLst/>
            </a:prstGeom>
          </p:spPr>
        </p:pic>
      </p:grpSp>
      <p:pic>
        <p:nvPicPr>
          <p:cNvPr id="56" name="Object 55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7979256" y="5445237"/>
            <a:ext cx="379514" cy="544518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8779856" y="4589378"/>
            <a:ext cx="363002" cy="363002"/>
            <a:chOff x="8779856" y="4589378"/>
            <a:chExt cx="363002" cy="363002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8779856" y="4589378"/>
              <a:ext cx="363002" cy="363002"/>
            </a:xfrm>
            <a:prstGeom prst="rect">
              <a:avLst/>
            </a:prstGeom>
          </p:spPr>
        </p:pic>
      </p:grpSp>
      <p:pic>
        <p:nvPicPr>
          <p:cNvPr id="60" name="Object 59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8823389" y="4501256"/>
            <a:ext cx="373816" cy="544518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6829365" y="6679543"/>
            <a:ext cx="363002" cy="363002"/>
            <a:chOff x="6829365" y="6679543"/>
            <a:chExt cx="363002" cy="363002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6829365" y="6679543"/>
              <a:ext cx="363002" cy="363002"/>
            </a:xfrm>
            <a:prstGeom prst="rect">
              <a:avLst/>
            </a:prstGeom>
          </p:spPr>
        </p:pic>
      </p:grpSp>
      <p:pic>
        <p:nvPicPr>
          <p:cNvPr id="64" name="Object 63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6872903" y="6591427"/>
            <a:ext cx="376032" cy="548634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8282294" y="2692464"/>
            <a:ext cx="363002" cy="363002"/>
            <a:chOff x="8282294" y="2692464"/>
            <a:chExt cx="363002" cy="363002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8282294" y="2692464"/>
              <a:ext cx="363002" cy="363002"/>
            </a:xfrm>
            <a:prstGeom prst="rect">
              <a:avLst/>
            </a:prstGeom>
          </p:spPr>
        </p:pic>
      </p:grpSp>
      <p:pic>
        <p:nvPicPr>
          <p:cNvPr id="68" name="Object 67"/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8325827" y="2604342"/>
            <a:ext cx="384263" cy="548634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12886296" y="6736684"/>
            <a:ext cx="363002" cy="363002"/>
            <a:chOff x="12886296" y="6736684"/>
            <a:chExt cx="363002" cy="363002"/>
          </a:xfrm>
        </p:grpSpPr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2886296" y="6736684"/>
              <a:ext cx="363002" cy="363002"/>
            </a:xfrm>
            <a:prstGeom prst="rect">
              <a:avLst/>
            </a:prstGeom>
          </p:spPr>
        </p:pic>
      </p:grpSp>
      <p:pic>
        <p:nvPicPr>
          <p:cNvPr id="72" name="Object 71"/>
          <p:cNvPicPr>
            <a:picLocks noChangeAspect="1"/>
          </p:cNvPicPr>
          <p:nvPr/>
        </p:nvPicPr>
        <p:blipFill>
          <a:blip r:embed="rId36" cstate="print"/>
          <a:stretch>
            <a:fillRect/>
          </a:stretch>
        </p:blipFill>
        <p:spPr>
          <a:xfrm>
            <a:off x="12929846" y="6648561"/>
            <a:ext cx="376032" cy="548634"/>
          </a:xfrm>
          <a:prstGeom prst="rect">
            <a:avLst/>
          </a:prstGeom>
        </p:spPr>
      </p:pic>
      <p:grpSp>
        <p:nvGrpSpPr>
          <p:cNvPr id="1019" name="그룹 1019"/>
          <p:cNvGrpSpPr/>
          <p:nvPr/>
        </p:nvGrpSpPr>
        <p:grpSpPr>
          <a:xfrm>
            <a:off x="12886296" y="7756192"/>
            <a:ext cx="363002" cy="363002"/>
            <a:chOff x="12886296" y="7756192"/>
            <a:chExt cx="363002" cy="363002"/>
          </a:xfrm>
        </p:grpSpPr>
        <p:pic>
          <p:nvPicPr>
            <p:cNvPr id="74" name="Object 73"/>
            <p:cNvPicPr>
              <a:picLocks noChangeAspect="1"/>
            </p:cNvPicPr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12886296" y="7756192"/>
              <a:ext cx="363002" cy="363002"/>
            </a:xfrm>
            <a:prstGeom prst="rect">
              <a:avLst/>
            </a:prstGeom>
          </p:spPr>
        </p:pic>
      </p:grpSp>
      <p:pic>
        <p:nvPicPr>
          <p:cNvPr id="76" name="Object 75"/>
          <p:cNvPicPr>
            <a:picLocks noChangeAspect="1"/>
          </p:cNvPicPr>
          <p:nvPr/>
        </p:nvPicPr>
        <p:blipFill>
          <a:blip r:embed="rId38" cstate="print"/>
          <a:stretch>
            <a:fillRect/>
          </a:stretch>
        </p:blipFill>
        <p:spPr>
          <a:xfrm>
            <a:off x="12929846" y="7668075"/>
            <a:ext cx="384263" cy="548634"/>
          </a:xfrm>
          <a:prstGeom prst="rect">
            <a:avLst/>
          </a:prstGeom>
        </p:spPr>
      </p:pic>
      <p:pic>
        <p:nvPicPr>
          <p:cNvPr id="77" name="Object 76"/>
          <p:cNvPicPr>
            <a:picLocks noChangeAspect="1"/>
          </p:cNvPicPr>
          <p:nvPr/>
        </p:nvPicPr>
        <p:blipFill>
          <a:blip r:embed="rId39" cstate="print"/>
          <a:stretch>
            <a:fillRect/>
          </a:stretch>
        </p:blipFill>
        <p:spPr>
          <a:xfrm>
            <a:off x="13232192" y="6690973"/>
            <a:ext cx="1852601" cy="507721"/>
          </a:xfrm>
          <a:prstGeom prst="rect">
            <a:avLst/>
          </a:prstGeom>
        </p:spPr>
      </p:pic>
      <p:pic>
        <p:nvPicPr>
          <p:cNvPr id="78" name="Object 77"/>
          <p:cNvPicPr>
            <a:picLocks noChangeAspect="1"/>
          </p:cNvPicPr>
          <p:nvPr/>
        </p:nvPicPr>
        <p:blipFill>
          <a:blip r:embed="rId40" cstate="print"/>
          <a:stretch>
            <a:fillRect/>
          </a:stretch>
        </p:blipFill>
        <p:spPr>
          <a:xfrm>
            <a:off x="13213144" y="7703858"/>
            <a:ext cx="1875153" cy="507721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21769"/>
            <a:ext cx="18285714" cy="10307483"/>
            <a:chOff x="0" y="-21769"/>
            <a:chExt cx="18285714" cy="1030748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21769"/>
              <a:ext cx="18285714" cy="1030748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4079" y="1066640"/>
            <a:ext cx="17799541" cy="9081381"/>
            <a:chOff x="234079" y="1066640"/>
            <a:chExt cx="17799541" cy="9081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4079" y="1066640"/>
              <a:ext cx="17799541" cy="90813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43087" y="1066640"/>
            <a:ext cx="17799541" cy="9081381"/>
            <a:chOff x="243087" y="1066640"/>
            <a:chExt cx="17799541" cy="908138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3087" y="1066640"/>
              <a:ext cx="17799541" cy="908138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664098" y="1310298"/>
            <a:ext cx="3098337" cy="396006"/>
            <a:chOff x="14664098" y="1310298"/>
            <a:chExt cx="3098337" cy="396006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4664098" y="1350728"/>
              <a:ext cx="502289" cy="355576"/>
              <a:chOff x="14664098" y="1350728"/>
              <a:chExt cx="502289" cy="355576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4664098" y="1350728"/>
                <a:ext cx="502289" cy="355576"/>
              </a:xfrm>
              <a:prstGeom prst="rect">
                <a:avLst/>
              </a:prstGeom>
            </p:spPr>
          </p:pic>
        </p:grpSp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184523" y="1268394"/>
              <a:ext cx="2641610" cy="456611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318524" y="-304755"/>
            <a:ext cx="13313402" cy="2062811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638841" y="2121594"/>
            <a:ext cx="10134969" cy="6496493"/>
            <a:chOff x="638841" y="2121594"/>
            <a:chExt cx="10134969" cy="649649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38841" y="2121594"/>
              <a:ext cx="10134969" cy="6496493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43867" y="8429588"/>
            <a:ext cx="2582026" cy="1183376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664238" y="3569626"/>
            <a:ext cx="363002" cy="363002"/>
            <a:chOff x="664238" y="3569626"/>
            <a:chExt cx="363002" cy="363002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64238" y="3569626"/>
              <a:ext cx="363002" cy="363002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07775" y="3481503"/>
            <a:ext cx="379514" cy="544518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981010" y="2914598"/>
            <a:ext cx="363002" cy="363002"/>
            <a:chOff x="1981010" y="2914598"/>
            <a:chExt cx="363002" cy="363002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981010" y="2914598"/>
              <a:ext cx="363002" cy="363002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024542" y="2826484"/>
            <a:ext cx="394710" cy="544518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745739" y="4367243"/>
            <a:ext cx="363002" cy="363002"/>
            <a:chOff x="745739" y="4367243"/>
            <a:chExt cx="363002" cy="363002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45739" y="4367243"/>
              <a:ext cx="363002" cy="363002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89277" y="4279122"/>
            <a:ext cx="376348" cy="548634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2403757" y="2057143"/>
            <a:ext cx="5358678" cy="7315421"/>
            <a:chOff x="12403757" y="2057143"/>
            <a:chExt cx="5358678" cy="7315421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2403757" y="2057143"/>
              <a:ext cx="5358678" cy="7315421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2886296" y="2470332"/>
            <a:ext cx="363002" cy="363002"/>
            <a:chOff x="12886296" y="2470332"/>
            <a:chExt cx="363002" cy="363002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2886296" y="2470332"/>
              <a:ext cx="363002" cy="363002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2920310" y="2382211"/>
            <a:ext cx="404233" cy="544518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2886296" y="3528993"/>
            <a:ext cx="363002" cy="363002"/>
            <a:chOff x="12886296" y="3528993"/>
            <a:chExt cx="363002" cy="363002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2886296" y="3528993"/>
              <a:ext cx="363002" cy="363002"/>
            </a:xfrm>
            <a:prstGeom prst="rect">
              <a:avLst/>
            </a:prstGeom>
          </p:spPr>
        </p:pic>
      </p:grpSp>
      <p:pic>
        <p:nvPicPr>
          <p:cNvPr id="44" name="Object 43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2929846" y="3440875"/>
            <a:ext cx="379514" cy="544518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2886296" y="4548746"/>
            <a:ext cx="363002" cy="363002"/>
            <a:chOff x="12886296" y="4548746"/>
            <a:chExt cx="363002" cy="363002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2886296" y="4548746"/>
              <a:ext cx="363002" cy="363002"/>
            </a:xfrm>
            <a:prstGeom prst="rect">
              <a:avLst/>
            </a:prstGeom>
          </p:spPr>
        </p:pic>
      </p:grpSp>
      <p:pic>
        <p:nvPicPr>
          <p:cNvPr id="48" name="Object 47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2929846" y="4460627"/>
            <a:ext cx="376348" cy="548634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12886296" y="5647964"/>
            <a:ext cx="363002" cy="363002"/>
            <a:chOff x="12886296" y="5647964"/>
            <a:chExt cx="363002" cy="363002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2886296" y="5647964"/>
              <a:ext cx="363002" cy="363002"/>
            </a:xfrm>
            <a:prstGeom prst="rect">
              <a:avLst/>
            </a:prstGeom>
          </p:spPr>
        </p:pic>
      </p:grpSp>
      <p:pic>
        <p:nvPicPr>
          <p:cNvPr id="52" name="Object 51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2929846" y="5559846"/>
            <a:ext cx="373816" cy="544518"/>
          </a:xfrm>
          <a:prstGeom prst="rect">
            <a:avLst/>
          </a:prstGeom>
        </p:spPr>
      </p:pic>
      <p:pic>
        <p:nvPicPr>
          <p:cNvPr id="53" name="Object 52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3203620" y="2396249"/>
            <a:ext cx="3368754" cy="515035"/>
          </a:xfrm>
          <a:prstGeom prst="rect">
            <a:avLst/>
          </a:prstGeom>
        </p:spPr>
      </p:pic>
      <p:pic>
        <p:nvPicPr>
          <p:cNvPr id="54" name="Object 53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3203620" y="3451458"/>
            <a:ext cx="3377897" cy="516559"/>
          </a:xfrm>
          <a:prstGeom prst="rect">
            <a:avLst/>
          </a:prstGeom>
        </p:spPr>
      </p:pic>
      <p:pic>
        <p:nvPicPr>
          <p:cNvPr id="55" name="Object 54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3232192" y="4483982"/>
            <a:ext cx="2471253" cy="516559"/>
          </a:xfrm>
          <a:prstGeom prst="rect">
            <a:avLst/>
          </a:prstGeom>
        </p:spPr>
      </p:pic>
      <p:pic>
        <p:nvPicPr>
          <p:cNvPr id="56" name="Object 55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3202096" y="5582582"/>
            <a:ext cx="3336755" cy="516559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5706325" y="7711217"/>
            <a:ext cx="363002" cy="363002"/>
            <a:chOff x="5706325" y="7711217"/>
            <a:chExt cx="363002" cy="363002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5706325" y="7711217"/>
              <a:ext cx="363002" cy="363002"/>
            </a:xfrm>
            <a:prstGeom prst="rect">
              <a:avLst/>
            </a:prstGeom>
          </p:spPr>
        </p:pic>
      </p:grpSp>
      <p:pic>
        <p:nvPicPr>
          <p:cNvPr id="60" name="Object 59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5749860" y="7623098"/>
            <a:ext cx="373815" cy="544517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9735960" y="2994510"/>
            <a:ext cx="363002" cy="363002"/>
            <a:chOff x="9735960" y="2994510"/>
            <a:chExt cx="363002" cy="363002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9735960" y="2994510"/>
              <a:ext cx="363002" cy="363002"/>
            </a:xfrm>
            <a:prstGeom prst="rect">
              <a:avLst/>
            </a:prstGeom>
          </p:spPr>
        </p:pic>
      </p:grpSp>
      <p:pic>
        <p:nvPicPr>
          <p:cNvPr id="64" name="Object 63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9779465" y="2906389"/>
            <a:ext cx="376032" cy="548634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12886296" y="6701756"/>
            <a:ext cx="363002" cy="363002"/>
            <a:chOff x="12886296" y="6701756"/>
            <a:chExt cx="363002" cy="363002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2886296" y="6701756"/>
              <a:ext cx="363002" cy="363002"/>
            </a:xfrm>
            <a:prstGeom prst="rect">
              <a:avLst/>
            </a:prstGeom>
          </p:spPr>
        </p:pic>
      </p:grpSp>
      <p:pic>
        <p:nvPicPr>
          <p:cNvPr id="68" name="Object 67"/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12929846" y="6613637"/>
            <a:ext cx="376032" cy="548634"/>
          </a:xfrm>
          <a:prstGeom prst="rect">
            <a:avLst/>
          </a:prstGeom>
        </p:spPr>
      </p:pic>
      <p:pic>
        <p:nvPicPr>
          <p:cNvPr id="69" name="Object 68"/>
          <p:cNvPicPr>
            <a:picLocks noChangeAspect="1"/>
          </p:cNvPicPr>
          <p:nvPr/>
        </p:nvPicPr>
        <p:blipFill>
          <a:blip r:embed="rId35" cstate="print"/>
          <a:stretch>
            <a:fillRect/>
          </a:stretch>
        </p:blipFill>
        <p:spPr>
          <a:xfrm>
            <a:off x="13203620" y="6615239"/>
            <a:ext cx="1334824" cy="516559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12886296" y="7756192"/>
            <a:ext cx="363002" cy="363002"/>
            <a:chOff x="12886296" y="7756192"/>
            <a:chExt cx="363002" cy="363002"/>
          </a:xfrm>
        </p:grpSpPr>
        <p:pic>
          <p:nvPicPr>
            <p:cNvPr id="71" name="Object 70"/>
            <p:cNvPicPr>
              <a:picLocks noChangeAspect="1"/>
            </p:cNvPicPr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12886296" y="7756192"/>
              <a:ext cx="363002" cy="363002"/>
            </a:xfrm>
            <a:prstGeom prst="rect">
              <a:avLst/>
            </a:prstGeom>
          </p:spPr>
        </p:pic>
      </p:grpSp>
      <p:pic>
        <p:nvPicPr>
          <p:cNvPr id="73" name="Object 72"/>
          <p:cNvPicPr>
            <a:picLocks noChangeAspect="1"/>
          </p:cNvPicPr>
          <p:nvPr/>
        </p:nvPicPr>
        <p:blipFill>
          <a:blip r:embed="rId37" cstate="print"/>
          <a:stretch>
            <a:fillRect/>
          </a:stretch>
        </p:blipFill>
        <p:spPr>
          <a:xfrm>
            <a:off x="12929846" y="7668075"/>
            <a:ext cx="384263" cy="548634"/>
          </a:xfrm>
          <a:prstGeom prst="rect">
            <a:avLst/>
          </a:prstGeom>
        </p:spPr>
      </p:pic>
      <p:pic>
        <p:nvPicPr>
          <p:cNvPr id="74" name="Object 73"/>
          <p:cNvPicPr>
            <a:picLocks noChangeAspect="1"/>
          </p:cNvPicPr>
          <p:nvPr/>
        </p:nvPicPr>
        <p:blipFill>
          <a:blip r:embed="rId38" cstate="print"/>
          <a:stretch>
            <a:fillRect/>
          </a:stretch>
        </p:blipFill>
        <p:spPr>
          <a:xfrm>
            <a:off x="13211620" y="7703858"/>
            <a:ext cx="3673508" cy="516559"/>
          </a:xfrm>
          <a:prstGeom prst="rect">
            <a:avLst/>
          </a:prstGeom>
        </p:spPr>
      </p:pic>
      <p:grpSp>
        <p:nvGrpSpPr>
          <p:cNvPr id="1019" name="그룹 1019"/>
          <p:cNvGrpSpPr/>
          <p:nvPr/>
        </p:nvGrpSpPr>
        <p:grpSpPr>
          <a:xfrm>
            <a:off x="5091488" y="2955228"/>
            <a:ext cx="363002" cy="363002"/>
            <a:chOff x="5091488" y="2955228"/>
            <a:chExt cx="363002" cy="363002"/>
          </a:xfrm>
        </p:grpSpPr>
        <p:pic>
          <p:nvPicPr>
            <p:cNvPr id="76" name="Object 75"/>
            <p:cNvPicPr>
              <a:picLocks noChangeAspect="1"/>
            </p:cNvPicPr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5091488" y="2955228"/>
              <a:ext cx="363002" cy="363002"/>
            </a:xfrm>
            <a:prstGeom prst="rect">
              <a:avLst/>
            </a:prstGeom>
          </p:spPr>
        </p:pic>
      </p:grpSp>
      <p:pic>
        <p:nvPicPr>
          <p:cNvPr id="78" name="Object 77"/>
          <p:cNvPicPr>
            <a:picLocks noChangeAspect="1"/>
          </p:cNvPicPr>
          <p:nvPr/>
        </p:nvPicPr>
        <p:blipFill>
          <a:blip r:embed="rId40" cstate="print"/>
          <a:stretch>
            <a:fillRect/>
          </a:stretch>
        </p:blipFill>
        <p:spPr>
          <a:xfrm>
            <a:off x="5135038" y="2867111"/>
            <a:ext cx="384263" cy="548634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21769"/>
            <a:ext cx="18285714" cy="10307483"/>
            <a:chOff x="0" y="-21769"/>
            <a:chExt cx="18285714" cy="1030748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21769"/>
              <a:ext cx="18285714" cy="1030748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4079" y="1066640"/>
            <a:ext cx="17799541" cy="9081381"/>
            <a:chOff x="234079" y="1066640"/>
            <a:chExt cx="17799541" cy="9081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4079" y="1066640"/>
              <a:ext cx="17799541" cy="90813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43087" y="1066640"/>
            <a:ext cx="17799541" cy="9081381"/>
            <a:chOff x="243087" y="1066640"/>
            <a:chExt cx="17799541" cy="908138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3087" y="1066640"/>
              <a:ext cx="17799541" cy="908138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664098" y="1310298"/>
            <a:ext cx="3098337" cy="396006"/>
            <a:chOff x="14664098" y="1310298"/>
            <a:chExt cx="3098337" cy="396006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4664098" y="1350728"/>
              <a:ext cx="502289" cy="355576"/>
              <a:chOff x="14664098" y="1350728"/>
              <a:chExt cx="502289" cy="355576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4664098" y="1350728"/>
                <a:ext cx="502289" cy="355576"/>
              </a:xfrm>
              <a:prstGeom prst="rect">
                <a:avLst/>
              </a:prstGeom>
            </p:spPr>
          </p:pic>
        </p:grpSp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184523" y="1268394"/>
              <a:ext cx="2641610" cy="456611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318524" y="-304755"/>
            <a:ext cx="13313402" cy="2062811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43867" y="8429588"/>
            <a:ext cx="2246454" cy="1128925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755262" y="2287160"/>
            <a:ext cx="10941691" cy="6338989"/>
            <a:chOff x="755262" y="2287160"/>
            <a:chExt cx="10941691" cy="633898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55262" y="2287160"/>
              <a:ext cx="10941691" cy="633898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082795" y="6051601"/>
            <a:ext cx="363002" cy="363002"/>
            <a:chOff x="2082795" y="6051601"/>
            <a:chExt cx="363002" cy="363002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082795" y="6051601"/>
              <a:ext cx="363002" cy="363002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126332" y="5963478"/>
            <a:ext cx="379514" cy="544518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7748961" y="5183484"/>
            <a:ext cx="363002" cy="363002"/>
            <a:chOff x="7748961" y="5183484"/>
            <a:chExt cx="363002" cy="363002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748961" y="5183484"/>
              <a:ext cx="363002" cy="363002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792492" y="5095370"/>
            <a:ext cx="394710" cy="544518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9463951" y="7933351"/>
            <a:ext cx="363002" cy="363002"/>
            <a:chOff x="9463951" y="7933351"/>
            <a:chExt cx="363002" cy="363002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463951" y="7933351"/>
              <a:ext cx="363002" cy="363002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507489" y="7845231"/>
            <a:ext cx="376348" cy="548634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2403757" y="2057143"/>
            <a:ext cx="5358678" cy="7315421"/>
            <a:chOff x="12403757" y="2057143"/>
            <a:chExt cx="5358678" cy="7315421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2403757" y="2057143"/>
              <a:ext cx="5358678" cy="7315421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2886296" y="2470332"/>
            <a:ext cx="363002" cy="363002"/>
            <a:chOff x="12886296" y="2470332"/>
            <a:chExt cx="363002" cy="363002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2886296" y="2470332"/>
              <a:ext cx="363002" cy="363002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2920310" y="2382211"/>
            <a:ext cx="404233" cy="544518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2886296" y="3528993"/>
            <a:ext cx="363002" cy="363002"/>
            <a:chOff x="12886296" y="3528993"/>
            <a:chExt cx="363002" cy="363002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2886296" y="3528993"/>
              <a:ext cx="363002" cy="363002"/>
            </a:xfrm>
            <a:prstGeom prst="rect">
              <a:avLst/>
            </a:prstGeom>
          </p:spPr>
        </p:pic>
      </p:grpSp>
      <p:pic>
        <p:nvPicPr>
          <p:cNvPr id="44" name="Object 43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2929846" y="3440875"/>
            <a:ext cx="379514" cy="544518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2886296" y="4548746"/>
            <a:ext cx="363002" cy="363002"/>
            <a:chOff x="12886296" y="4548746"/>
            <a:chExt cx="363002" cy="363002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2886296" y="4548746"/>
              <a:ext cx="363002" cy="363002"/>
            </a:xfrm>
            <a:prstGeom prst="rect">
              <a:avLst/>
            </a:prstGeom>
          </p:spPr>
        </p:pic>
      </p:grpSp>
      <p:pic>
        <p:nvPicPr>
          <p:cNvPr id="48" name="Object 47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2929846" y="4460627"/>
            <a:ext cx="376348" cy="548634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3203620" y="2396249"/>
            <a:ext cx="4060241" cy="517168"/>
          </a:xfrm>
          <a:prstGeom prst="rect">
            <a:avLst/>
          </a:prstGeom>
        </p:spPr>
      </p:pic>
      <p:pic>
        <p:nvPicPr>
          <p:cNvPr id="50" name="Object 49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3203620" y="3451458"/>
            <a:ext cx="2326189" cy="517168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3232192" y="4483982"/>
            <a:ext cx="2307904" cy="51716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21769"/>
            <a:ext cx="18285714" cy="10307483"/>
            <a:chOff x="0" y="-21769"/>
            <a:chExt cx="18285714" cy="1030748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21769"/>
              <a:ext cx="18285714" cy="1030748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21542" y="2412079"/>
            <a:ext cx="16449887" cy="7091322"/>
            <a:chOff x="921542" y="2412079"/>
            <a:chExt cx="16449887" cy="709132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21542" y="2412079"/>
              <a:ext cx="16449887" cy="709132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78005" y="2412079"/>
            <a:ext cx="16536961" cy="7091322"/>
            <a:chOff x="878005" y="2412079"/>
            <a:chExt cx="16536961" cy="709132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78005" y="2412079"/>
              <a:ext cx="16536961" cy="7091322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310608" y="121100"/>
            <a:ext cx="13519620" cy="303774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802458" y="3523034"/>
            <a:ext cx="2352453" cy="2434706"/>
            <a:chOff x="1802458" y="3523034"/>
            <a:chExt cx="2352453" cy="243470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02458" y="3523034"/>
              <a:ext cx="2352453" cy="243470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027386" y="2659695"/>
            <a:ext cx="3098337" cy="396006"/>
            <a:chOff x="14027386" y="2659695"/>
            <a:chExt cx="3098337" cy="396006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4027386" y="2700126"/>
              <a:ext cx="502289" cy="355576"/>
              <a:chOff x="14027386" y="2700126"/>
              <a:chExt cx="502289" cy="355576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4027386" y="2700126"/>
                <a:ext cx="502289" cy="355576"/>
              </a:xfrm>
              <a:prstGeom prst="rect">
                <a:avLst/>
              </a:prstGeom>
            </p:spPr>
          </p:pic>
        </p:grpSp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547811" y="2617792"/>
              <a:ext cx="2641610" cy="456611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697523" y="5905151"/>
            <a:ext cx="2599813" cy="608311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3800436" y="6247570"/>
            <a:ext cx="814628" cy="2320308"/>
            <a:chOff x="3800436" y="6247570"/>
            <a:chExt cx="814628" cy="2320308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4140000">
              <a:off x="3800436" y="6247570"/>
              <a:ext cx="814628" cy="2320308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708037" y="7962446"/>
            <a:ext cx="3335726" cy="608312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2316039" y="3541507"/>
            <a:ext cx="3464090" cy="4832465"/>
            <a:chOff x="12316039" y="3541507"/>
            <a:chExt cx="3464090" cy="4832465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316039" y="3541507"/>
              <a:ext cx="3464090" cy="483246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2031323" y="4241105"/>
            <a:ext cx="3940069" cy="3555913"/>
            <a:chOff x="12031323" y="4241105"/>
            <a:chExt cx="3940069" cy="355591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031323" y="4241105"/>
              <a:ext cx="3940069" cy="355591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0353066" y="5526299"/>
            <a:ext cx="814628" cy="2320308"/>
            <a:chOff x="10353066" y="5526299"/>
            <a:chExt cx="814628" cy="2320308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6420000">
              <a:off x="10353066" y="5526299"/>
              <a:ext cx="814628" cy="2320308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2222742" y="8453304"/>
            <a:ext cx="2782108" cy="614271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5760629" y="4253072"/>
            <a:ext cx="3725453" cy="3761966"/>
            <a:chOff x="5760629" y="4253072"/>
            <a:chExt cx="3725453" cy="3761966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760629" y="4253072"/>
              <a:ext cx="3725453" cy="376196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21769"/>
            <a:ext cx="18285714" cy="10307483"/>
            <a:chOff x="0" y="-21769"/>
            <a:chExt cx="18285714" cy="1030748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21769"/>
              <a:ext cx="18285714" cy="1030748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4079" y="1066640"/>
            <a:ext cx="17799541" cy="9081381"/>
            <a:chOff x="234079" y="1066640"/>
            <a:chExt cx="17799541" cy="9081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4079" y="1066640"/>
              <a:ext cx="17799541" cy="90813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00746" y="2244333"/>
            <a:ext cx="10643641" cy="6348314"/>
            <a:chOff x="600746" y="2244333"/>
            <a:chExt cx="10643641" cy="63483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0746" y="2244333"/>
              <a:ext cx="10643641" cy="63483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43087" y="1066640"/>
            <a:ext cx="17799541" cy="9081381"/>
            <a:chOff x="243087" y="1066640"/>
            <a:chExt cx="17799541" cy="908138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43087" y="1066640"/>
              <a:ext cx="17799541" cy="908138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664098" y="1310298"/>
            <a:ext cx="3098337" cy="396006"/>
            <a:chOff x="14664098" y="1310298"/>
            <a:chExt cx="3098337" cy="396006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4664098" y="1350728"/>
              <a:ext cx="502289" cy="355576"/>
              <a:chOff x="14664098" y="1350728"/>
              <a:chExt cx="502289" cy="355576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4664098" y="1350728"/>
                <a:ext cx="502289" cy="355576"/>
              </a:xfrm>
              <a:prstGeom prst="rect">
                <a:avLst/>
              </a:prstGeom>
            </p:spPr>
          </p:pic>
        </p:grpSp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184523" y="1268394"/>
              <a:ext cx="2641610" cy="456611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318524" y="-304755"/>
            <a:ext cx="13313402" cy="2062811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43867" y="8429588"/>
            <a:ext cx="3298134" cy="1170714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2327788" y="6419855"/>
            <a:ext cx="363002" cy="363002"/>
            <a:chOff x="2327788" y="6419855"/>
            <a:chExt cx="363002" cy="363002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327788" y="6419855"/>
              <a:ext cx="363002" cy="363002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371325" y="6331732"/>
            <a:ext cx="379514" cy="544518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901294" y="5014848"/>
            <a:ext cx="363002" cy="363002"/>
            <a:chOff x="1901294" y="5014848"/>
            <a:chExt cx="363002" cy="363002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901294" y="5014848"/>
              <a:ext cx="363002" cy="363002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944825" y="4926734"/>
            <a:ext cx="394710" cy="544518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6450000" y="6810792"/>
            <a:ext cx="363002" cy="363002"/>
            <a:chOff x="6450000" y="6810792"/>
            <a:chExt cx="363002" cy="363002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450000" y="6810792"/>
              <a:ext cx="363002" cy="363002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6493538" y="6722671"/>
            <a:ext cx="376348" cy="548634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2403757" y="2057143"/>
            <a:ext cx="5358678" cy="7315421"/>
            <a:chOff x="12403757" y="2057143"/>
            <a:chExt cx="5358678" cy="7315421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2403757" y="2057143"/>
              <a:ext cx="5358678" cy="7315421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2886296" y="2470332"/>
            <a:ext cx="363002" cy="363002"/>
            <a:chOff x="12886296" y="2470332"/>
            <a:chExt cx="363002" cy="363002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2886296" y="2470332"/>
              <a:ext cx="363002" cy="363002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2920310" y="2382211"/>
            <a:ext cx="404233" cy="544518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2886296" y="3528993"/>
            <a:ext cx="363002" cy="363002"/>
            <a:chOff x="12886296" y="3528993"/>
            <a:chExt cx="363002" cy="363002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2886296" y="3528993"/>
              <a:ext cx="363002" cy="363002"/>
            </a:xfrm>
            <a:prstGeom prst="rect">
              <a:avLst/>
            </a:prstGeom>
          </p:spPr>
        </p:pic>
      </p:grpSp>
      <p:pic>
        <p:nvPicPr>
          <p:cNvPr id="44" name="Object 43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2929846" y="3440875"/>
            <a:ext cx="379514" cy="544518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2886296" y="4548746"/>
            <a:ext cx="363002" cy="363002"/>
            <a:chOff x="12886296" y="4548746"/>
            <a:chExt cx="363002" cy="363002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2886296" y="4548746"/>
              <a:ext cx="363002" cy="363002"/>
            </a:xfrm>
            <a:prstGeom prst="rect">
              <a:avLst/>
            </a:prstGeom>
          </p:spPr>
        </p:pic>
      </p:grpSp>
      <p:pic>
        <p:nvPicPr>
          <p:cNvPr id="48" name="Object 47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2929846" y="4460627"/>
            <a:ext cx="376348" cy="548634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3202096" y="2396249"/>
            <a:ext cx="3441895" cy="515035"/>
          </a:xfrm>
          <a:prstGeom prst="rect">
            <a:avLst/>
          </a:prstGeom>
        </p:spPr>
      </p:pic>
      <p:pic>
        <p:nvPicPr>
          <p:cNvPr id="50" name="Object 49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3202096" y="3451458"/>
            <a:ext cx="2192707" cy="515035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3230668" y="4483982"/>
            <a:ext cx="1950427" cy="516559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21769"/>
            <a:ext cx="18285714" cy="10307483"/>
            <a:chOff x="0" y="-21769"/>
            <a:chExt cx="18285714" cy="1030748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21769"/>
              <a:ext cx="18285714" cy="1030748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4079" y="1066640"/>
            <a:ext cx="17799541" cy="9081381"/>
            <a:chOff x="234079" y="1066640"/>
            <a:chExt cx="17799541" cy="9081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4079" y="1066640"/>
              <a:ext cx="17799541" cy="90813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38841" y="2429698"/>
            <a:ext cx="9217387" cy="6228197"/>
            <a:chOff x="638841" y="2429698"/>
            <a:chExt cx="9217387" cy="622819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38841" y="2429698"/>
              <a:ext cx="9217387" cy="622819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43087" y="1066640"/>
            <a:ext cx="17799541" cy="9081381"/>
            <a:chOff x="243087" y="1066640"/>
            <a:chExt cx="17799541" cy="908138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43087" y="1066640"/>
              <a:ext cx="17799541" cy="908138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664098" y="1310298"/>
            <a:ext cx="3098337" cy="396006"/>
            <a:chOff x="14664098" y="1310298"/>
            <a:chExt cx="3098337" cy="396006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4664098" y="1350728"/>
              <a:ext cx="502289" cy="355576"/>
              <a:chOff x="14664098" y="1350728"/>
              <a:chExt cx="502289" cy="355576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4664098" y="1350728"/>
                <a:ext cx="502289" cy="355576"/>
              </a:xfrm>
              <a:prstGeom prst="rect">
                <a:avLst/>
              </a:prstGeom>
            </p:spPr>
          </p:pic>
        </p:grpSp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184523" y="1268394"/>
              <a:ext cx="2641610" cy="456611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318524" y="-304755"/>
            <a:ext cx="13313402" cy="2062811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43867" y="8429588"/>
            <a:ext cx="3892668" cy="1084603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2403757" y="2057143"/>
            <a:ext cx="5358678" cy="7315421"/>
            <a:chOff x="12403757" y="2057143"/>
            <a:chExt cx="5358678" cy="7315421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403757" y="2057143"/>
              <a:ext cx="5358678" cy="731542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886296" y="2470332"/>
            <a:ext cx="363002" cy="363002"/>
            <a:chOff x="12886296" y="2470332"/>
            <a:chExt cx="363002" cy="363002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886296" y="2470332"/>
              <a:ext cx="363002" cy="363002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920310" y="2382211"/>
            <a:ext cx="404233" cy="544518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2886296" y="3528993"/>
            <a:ext cx="363002" cy="363002"/>
            <a:chOff x="12886296" y="3528993"/>
            <a:chExt cx="363002" cy="363002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886296" y="3528993"/>
              <a:ext cx="363002" cy="363002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2929846" y="3440875"/>
            <a:ext cx="379514" cy="544518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2886296" y="4548746"/>
            <a:ext cx="363002" cy="363002"/>
            <a:chOff x="12886296" y="4548746"/>
            <a:chExt cx="363002" cy="363002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2886296" y="4548746"/>
              <a:ext cx="363002" cy="363002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2929846" y="4460627"/>
            <a:ext cx="376348" cy="548634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2886296" y="5647964"/>
            <a:ext cx="363002" cy="363002"/>
            <a:chOff x="12886296" y="5647964"/>
            <a:chExt cx="363002" cy="363002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2886296" y="5647964"/>
              <a:ext cx="363002" cy="363002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2929846" y="5559846"/>
            <a:ext cx="373816" cy="544518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3202096" y="2396249"/>
            <a:ext cx="2433463" cy="516559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3203620" y="3451458"/>
            <a:ext cx="2442301" cy="516559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3232192" y="4483982"/>
            <a:ext cx="2420968" cy="516559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3211620" y="5582582"/>
            <a:ext cx="2445653" cy="516559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2521101" y="7352555"/>
            <a:ext cx="363002" cy="363002"/>
            <a:chOff x="2521101" y="7352555"/>
            <a:chExt cx="363002" cy="363002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2521101" y="7352555"/>
              <a:ext cx="363002" cy="363002"/>
            </a:xfrm>
            <a:prstGeom prst="rect">
              <a:avLst/>
            </a:prstGeom>
          </p:spPr>
        </p:pic>
      </p:grpSp>
      <p:pic>
        <p:nvPicPr>
          <p:cNvPr id="48" name="Object 47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2564639" y="7264437"/>
            <a:ext cx="376348" cy="548633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157119" y="6320263"/>
            <a:ext cx="363002" cy="363002"/>
            <a:chOff x="1157119" y="6320263"/>
            <a:chExt cx="363002" cy="363002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157119" y="6320263"/>
              <a:ext cx="363002" cy="363002"/>
            </a:xfrm>
            <a:prstGeom prst="rect">
              <a:avLst/>
            </a:prstGeom>
          </p:spPr>
        </p:pic>
      </p:grpSp>
      <p:pic>
        <p:nvPicPr>
          <p:cNvPr id="52" name="Object 51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200660" y="6232145"/>
            <a:ext cx="394710" cy="544518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2702602" y="6320260"/>
            <a:ext cx="363002" cy="363002"/>
            <a:chOff x="2702602" y="6320260"/>
            <a:chExt cx="363002" cy="363002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2702602" y="6320260"/>
              <a:ext cx="363002" cy="363002"/>
            </a:xfrm>
            <a:prstGeom prst="rect">
              <a:avLst/>
            </a:prstGeom>
          </p:spPr>
        </p:pic>
      </p:grpSp>
      <p:pic>
        <p:nvPicPr>
          <p:cNvPr id="56" name="Object 55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2746144" y="6232145"/>
            <a:ext cx="379514" cy="544518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2793078" y="7978328"/>
            <a:ext cx="363002" cy="363002"/>
            <a:chOff x="2793078" y="7978328"/>
            <a:chExt cx="363002" cy="363002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2793078" y="7978328"/>
              <a:ext cx="363002" cy="363002"/>
            </a:xfrm>
            <a:prstGeom prst="rect">
              <a:avLst/>
            </a:prstGeom>
          </p:spPr>
        </p:pic>
      </p:grpSp>
      <p:pic>
        <p:nvPicPr>
          <p:cNvPr id="60" name="Object 59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2836612" y="7890206"/>
            <a:ext cx="373816" cy="544518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6892857" y="6542393"/>
            <a:ext cx="363002" cy="363002"/>
            <a:chOff x="6892857" y="6542393"/>
            <a:chExt cx="363002" cy="363002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6892857" y="6542393"/>
              <a:ext cx="363002" cy="363002"/>
            </a:xfrm>
            <a:prstGeom prst="rect">
              <a:avLst/>
            </a:prstGeom>
          </p:spPr>
        </p:pic>
      </p:grpSp>
      <p:pic>
        <p:nvPicPr>
          <p:cNvPr id="64" name="Object 63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6936395" y="6454277"/>
            <a:ext cx="376032" cy="548634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7999206" y="7393191"/>
            <a:ext cx="363002" cy="363002"/>
            <a:chOff x="7999206" y="7393191"/>
            <a:chExt cx="363002" cy="363002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7999206" y="7393191"/>
              <a:ext cx="363002" cy="363002"/>
            </a:xfrm>
            <a:prstGeom prst="rect">
              <a:avLst/>
            </a:prstGeom>
          </p:spPr>
        </p:pic>
      </p:grpSp>
      <p:pic>
        <p:nvPicPr>
          <p:cNvPr id="68" name="Object 67"/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8042739" y="7305068"/>
            <a:ext cx="384263" cy="548634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12886296" y="6736684"/>
            <a:ext cx="363002" cy="363002"/>
            <a:chOff x="12886296" y="6736684"/>
            <a:chExt cx="363002" cy="363002"/>
          </a:xfrm>
        </p:grpSpPr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2886296" y="6736684"/>
              <a:ext cx="363002" cy="363002"/>
            </a:xfrm>
            <a:prstGeom prst="rect">
              <a:avLst/>
            </a:prstGeom>
          </p:spPr>
        </p:pic>
      </p:grpSp>
      <p:pic>
        <p:nvPicPr>
          <p:cNvPr id="72" name="Object 71"/>
          <p:cNvPicPr>
            <a:picLocks noChangeAspect="1"/>
          </p:cNvPicPr>
          <p:nvPr/>
        </p:nvPicPr>
        <p:blipFill>
          <a:blip r:embed="rId36" cstate="print"/>
          <a:stretch>
            <a:fillRect/>
          </a:stretch>
        </p:blipFill>
        <p:spPr>
          <a:xfrm>
            <a:off x="12929846" y="6648561"/>
            <a:ext cx="376032" cy="548634"/>
          </a:xfrm>
          <a:prstGeom prst="rect">
            <a:avLst/>
          </a:prstGeom>
        </p:spPr>
      </p:pic>
      <p:grpSp>
        <p:nvGrpSpPr>
          <p:cNvPr id="1019" name="그룹 1019"/>
          <p:cNvGrpSpPr/>
          <p:nvPr/>
        </p:nvGrpSpPr>
        <p:grpSpPr>
          <a:xfrm>
            <a:off x="12886296" y="7756192"/>
            <a:ext cx="363002" cy="363002"/>
            <a:chOff x="12886296" y="7756192"/>
            <a:chExt cx="363002" cy="363002"/>
          </a:xfrm>
        </p:grpSpPr>
        <p:pic>
          <p:nvPicPr>
            <p:cNvPr id="74" name="Object 73"/>
            <p:cNvPicPr>
              <a:picLocks noChangeAspect="1"/>
            </p:cNvPicPr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12886296" y="7756192"/>
              <a:ext cx="363002" cy="363002"/>
            </a:xfrm>
            <a:prstGeom prst="rect">
              <a:avLst/>
            </a:prstGeom>
          </p:spPr>
        </p:pic>
      </p:grpSp>
      <p:pic>
        <p:nvPicPr>
          <p:cNvPr id="76" name="Object 75"/>
          <p:cNvPicPr>
            <a:picLocks noChangeAspect="1"/>
          </p:cNvPicPr>
          <p:nvPr/>
        </p:nvPicPr>
        <p:blipFill>
          <a:blip r:embed="rId38" cstate="print"/>
          <a:stretch>
            <a:fillRect/>
          </a:stretch>
        </p:blipFill>
        <p:spPr>
          <a:xfrm>
            <a:off x="12929846" y="7668075"/>
            <a:ext cx="384263" cy="548634"/>
          </a:xfrm>
          <a:prstGeom prst="rect">
            <a:avLst/>
          </a:prstGeom>
        </p:spPr>
      </p:pic>
      <p:pic>
        <p:nvPicPr>
          <p:cNvPr id="77" name="Object 76"/>
          <p:cNvPicPr>
            <a:picLocks noChangeAspect="1"/>
          </p:cNvPicPr>
          <p:nvPr/>
        </p:nvPicPr>
        <p:blipFill>
          <a:blip r:embed="rId39" cstate="print"/>
          <a:stretch>
            <a:fillRect/>
          </a:stretch>
        </p:blipFill>
        <p:spPr>
          <a:xfrm>
            <a:off x="13230668" y="6690973"/>
            <a:ext cx="3413248" cy="516559"/>
          </a:xfrm>
          <a:prstGeom prst="rect">
            <a:avLst/>
          </a:prstGeom>
        </p:spPr>
      </p:pic>
      <p:pic>
        <p:nvPicPr>
          <p:cNvPr id="78" name="Object 77"/>
          <p:cNvPicPr>
            <a:picLocks noChangeAspect="1"/>
          </p:cNvPicPr>
          <p:nvPr/>
        </p:nvPicPr>
        <p:blipFill>
          <a:blip r:embed="rId40" cstate="print"/>
          <a:stretch>
            <a:fillRect/>
          </a:stretch>
        </p:blipFill>
        <p:spPr>
          <a:xfrm>
            <a:off x="13213144" y="7703858"/>
            <a:ext cx="3441895" cy="515035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21769"/>
            <a:ext cx="18285714" cy="10307483"/>
            <a:chOff x="0" y="-21769"/>
            <a:chExt cx="18285714" cy="1030748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21769"/>
              <a:ext cx="18285714" cy="1030748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4079" y="1066640"/>
            <a:ext cx="17799541" cy="9081381"/>
            <a:chOff x="234079" y="1066640"/>
            <a:chExt cx="17799541" cy="9081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4079" y="1066640"/>
              <a:ext cx="17799541" cy="90813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30388" y="1066640"/>
            <a:ext cx="17799541" cy="9081381"/>
            <a:chOff x="230388" y="1066640"/>
            <a:chExt cx="17799541" cy="908138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0388" y="1066640"/>
              <a:ext cx="17799541" cy="908138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664098" y="1310298"/>
            <a:ext cx="3098337" cy="396006"/>
            <a:chOff x="14664098" y="1310298"/>
            <a:chExt cx="3098337" cy="396006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4664098" y="1350728"/>
              <a:ext cx="502289" cy="355576"/>
              <a:chOff x="14664098" y="1350728"/>
              <a:chExt cx="502289" cy="355576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4664098" y="1350728"/>
                <a:ext cx="502289" cy="355576"/>
              </a:xfrm>
              <a:prstGeom prst="rect">
                <a:avLst/>
              </a:prstGeom>
            </p:spPr>
          </p:pic>
        </p:grpSp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184523" y="1268394"/>
              <a:ext cx="2641610" cy="456611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318524" y="-304755"/>
            <a:ext cx="13459681" cy="2062809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43867" y="8429588"/>
            <a:ext cx="2430071" cy="117071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2403757" y="2057143"/>
            <a:ext cx="5358678" cy="7315421"/>
            <a:chOff x="12403757" y="2057143"/>
            <a:chExt cx="5358678" cy="731542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403757" y="2057143"/>
              <a:ext cx="5358678" cy="731542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886296" y="2470332"/>
            <a:ext cx="363002" cy="363002"/>
            <a:chOff x="12886296" y="2470332"/>
            <a:chExt cx="363002" cy="363002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886296" y="2470332"/>
              <a:ext cx="363002" cy="363002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920310" y="2382211"/>
            <a:ext cx="404233" cy="544518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2886296" y="3528993"/>
            <a:ext cx="363002" cy="363002"/>
            <a:chOff x="12886296" y="3528993"/>
            <a:chExt cx="363002" cy="363002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886296" y="3528993"/>
              <a:ext cx="363002" cy="363002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929846" y="3440875"/>
            <a:ext cx="379514" cy="544518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2886296" y="4548746"/>
            <a:ext cx="363002" cy="363002"/>
            <a:chOff x="12886296" y="4548746"/>
            <a:chExt cx="363002" cy="363002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886296" y="4548746"/>
              <a:ext cx="363002" cy="363002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2929846" y="4460627"/>
            <a:ext cx="376348" cy="548634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2886296" y="5647964"/>
            <a:ext cx="363002" cy="363002"/>
            <a:chOff x="12886296" y="5647964"/>
            <a:chExt cx="363002" cy="363002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2886296" y="5647964"/>
              <a:ext cx="363002" cy="363002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2929846" y="5559846"/>
            <a:ext cx="373816" cy="544518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3203620" y="2396249"/>
            <a:ext cx="2161927" cy="507721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3203620" y="3451458"/>
            <a:ext cx="2411825" cy="507721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3232192" y="4483982"/>
            <a:ext cx="1572227" cy="507721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3213144" y="5582582"/>
            <a:ext cx="1852601" cy="507721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638841" y="2429698"/>
            <a:ext cx="10997785" cy="6182456"/>
            <a:chOff x="638841" y="2429698"/>
            <a:chExt cx="10997785" cy="6182456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38841" y="2429698"/>
              <a:ext cx="10997785" cy="6182456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7135714" y="4961356"/>
            <a:ext cx="363002" cy="363002"/>
            <a:chOff x="7135714" y="4961356"/>
            <a:chExt cx="363002" cy="363002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7135714" y="4961356"/>
              <a:ext cx="363002" cy="363002"/>
            </a:xfrm>
            <a:prstGeom prst="rect">
              <a:avLst/>
            </a:prstGeom>
          </p:spPr>
        </p:pic>
      </p:grpSp>
      <p:pic>
        <p:nvPicPr>
          <p:cNvPr id="48" name="Object 47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7169728" y="4873236"/>
            <a:ext cx="404233" cy="544518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7135714" y="5425830"/>
            <a:ext cx="363002" cy="363002"/>
            <a:chOff x="7135714" y="5425830"/>
            <a:chExt cx="363002" cy="363002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7135714" y="5425830"/>
              <a:ext cx="363002" cy="363002"/>
            </a:xfrm>
            <a:prstGeom prst="rect">
              <a:avLst/>
            </a:prstGeom>
          </p:spPr>
        </p:pic>
      </p:grpSp>
      <p:pic>
        <p:nvPicPr>
          <p:cNvPr id="52" name="Object 51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7179256" y="5337713"/>
            <a:ext cx="379514" cy="544518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7217215" y="6092235"/>
            <a:ext cx="363002" cy="363002"/>
            <a:chOff x="7217215" y="6092235"/>
            <a:chExt cx="363002" cy="363002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7217215" y="6092235"/>
              <a:ext cx="363002" cy="363002"/>
            </a:xfrm>
            <a:prstGeom prst="rect">
              <a:avLst/>
            </a:prstGeom>
          </p:spPr>
        </p:pic>
      </p:grpSp>
      <p:pic>
        <p:nvPicPr>
          <p:cNvPr id="56" name="Object 55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7260751" y="6004113"/>
            <a:ext cx="376348" cy="548634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8100794" y="6905486"/>
            <a:ext cx="363002" cy="363002"/>
            <a:chOff x="8100794" y="6905486"/>
            <a:chExt cx="363002" cy="363002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8100794" y="6905486"/>
              <a:ext cx="363002" cy="363002"/>
            </a:xfrm>
            <a:prstGeom prst="rect">
              <a:avLst/>
            </a:prstGeom>
          </p:spPr>
        </p:pic>
      </p:grpSp>
      <p:pic>
        <p:nvPicPr>
          <p:cNvPr id="60" name="Object 59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8144332" y="6817370"/>
            <a:ext cx="373816" cy="544518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21769"/>
            <a:ext cx="18285714" cy="10307483"/>
            <a:chOff x="0" y="-21769"/>
            <a:chExt cx="18285714" cy="1030748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21769"/>
              <a:ext cx="18285714" cy="1030748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4079" y="1066640"/>
            <a:ext cx="17799541" cy="9081381"/>
            <a:chOff x="234079" y="1066640"/>
            <a:chExt cx="17799541" cy="9081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4079" y="1066640"/>
              <a:ext cx="17799541" cy="90813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30388" y="1066640"/>
            <a:ext cx="17799541" cy="9081381"/>
            <a:chOff x="230388" y="1066640"/>
            <a:chExt cx="17799541" cy="908138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0388" y="1066640"/>
              <a:ext cx="17799541" cy="908138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664098" y="1310298"/>
            <a:ext cx="3098337" cy="396006"/>
            <a:chOff x="14664098" y="1310298"/>
            <a:chExt cx="3098337" cy="396006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4664098" y="1350728"/>
              <a:ext cx="502289" cy="355576"/>
              <a:chOff x="14664098" y="1350728"/>
              <a:chExt cx="502289" cy="355576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4664098" y="1350728"/>
                <a:ext cx="502289" cy="355576"/>
              </a:xfrm>
              <a:prstGeom prst="rect">
                <a:avLst/>
              </a:prstGeom>
            </p:spPr>
          </p:pic>
        </p:grpSp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184523" y="1268394"/>
              <a:ext cx="2641610" cy="456611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318524" y="-304755"/>
            <a:ext cx="13459681" cy="2062809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43867" y="8429588"/>
            <a:ext cx="1942535" cy="1084603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2403757" y="2057143"/>
            <a:ext cx="5358678" cy="7315421"/>
            <a:chOff x="12403757" y="2057143"/>
            <a:chExt cx="5358678" cy="731542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403757" y="2057143"/>
              <a:ext cx="5358678" cy="731542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886296" y="2470332"/>
            <a:ext cx="363002" cy="363002"/>
            <a:chOff x="12886296" y="2470332"/>
            <a:chExt cx="363002" cy="363002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886296" y="2470332"/>
              <a:ext cx="363002" cy="363002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920310" y="2382211"/>
            <a:ext cx="404233" cy="544518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2886296" y="3528993"/>
            <a:ext cx="363002" cy="363002"/>
            <a:chOff x="12886296" y="3528993"/>
            <a:chExt cx="363002" cy="363002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886296" y="3528993"/>
              <a:ext cx="363002" cy="363002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929846" y="3440875"/>
            <a:ext cx="379514" cy="544518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2886296" y="4548746"/>
            <a:ext cx="363002" cy="363002"/>
            <a:chOff x="12886296" y="4548746"/>
            <a:chExt cx="363002" cy="363002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886296" y="4548746"/>
              <a:ext cx="363002" cy="363002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2929846" y="4460627"/>
            <a:ext cx="376348" cy="548634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2886296" y="5647964"/>
            <a:ext cx="363002" cy="363002"/>
            <a:chOff x="12886296" y="5647964"/>
            <a:chExt cx="363002" cy="363002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2886296" y="5647964"/>
              <a:ext cx="363002" cy="363002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2929846" y="5559846"/>
            <a:ext cx="373816" cy="544518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3203620" y="2396249"/>
            <a:ext cx="2817149" cy="508635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3203620" y="3451458"/>
            <a:ext cx="2798863" cy="508635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3232192" y="4483982"/>
            <a:ext cx="3060952" cy="508635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3213144" y="5582582"/>
            <a:ext cx="3582387" cy="516559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638841" y="2211552"/>
            <a:ext cx="11416539" cy="6380296"/>
            <a:chOff x="638841" y="2211552"/>
            <a:chExt cx="11416539" cy="6380296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38841" y="2211552"/>
              <a:ext cx="11416539" cy="6380296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439110" y="4326612"/>
            <a:ext cx="363002" cy="363002"/>
            <a:chOff x="1439110" y="4326612"/>
            <a:chExt cx="363002" cy="363002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439110" y="4326612"/>
              <a:ext cx="363002" cy="363002"/>
            </a:xfrm>
            <a:prstGeom prst="rect">
              <a:avLst/>
            </a:prstGeom>
          </p:spPr>
        </p:pic>
      </p:grpSp>
      <p:pic>
        <p:nvPicPr>
          <p:cNvPr id="48" name="Object 47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473124" y="4238491"/>
            <a:ext cx="404233" cy="544518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3341246" y="4367241"/>
            <a:ext cx="363002" cy="363002"/>
            <a:chOff x="3341246" y="4367241"/>
            <a:chExt cx="363002" cy="363002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3341246" y="4367241"/>
              <a:ext cx="363002" cy="363002"/>
            </a:xfrm>
            <a:prstGeom prst="rect">
              <a:avLst/>
            </a:prstGeom>
          </p:spPr>
        </p:pic>
      </p:grpSp>
      <p:pic>
        <p:nvPicPr>
          <p:cNvPr id="52" name="Object 51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3384787" y="4279125"/>
            <a:ext cx="379514" cy="544518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638841" y="4993018"/>
            <a:ext cx="363002" cy="363002"/>
            <a:chOff x="638841" y="4993018"/>
            <a:chExt cx="363002" cy="363002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638841" y="4993018"/>
              <a:ext cx="363002" cy="363002"/>
            </a:xfrm>
            <a:prstGeom prst="rect">
              <a:avLst/>
            </a:prstGeom>
          </p:spPr>
        </p:pic>
      </p:grpSp>
      <p:pic>
        <p:nvPicPr>
          <p:cNvPr id="56" name="Object 55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682377" y="4904896"/>
            <a:ext cx="376348" cy="548634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7986508" y="3306854"/>
            <a:ext cx="363002" cy="363002"/>
            <a:chOff x="7986508" y="3306854"/>
            <a:chExt cx="363002" cy="363002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7986508" y="3306854"/>
              <a:ext cx="363002" cy="363002"/>
            </a:xfrm>
            <a:prstGeom prst="rect">
              <a:avLst/>
            </a:prstGeom>
          </p:spPr>
        </p:pic>
      </p:grpSp>
      <p:pic>
        <p:nvPicPr>
          <p:cNvPr id="60" name="Object 59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8030046" y="3218738"/>
            <a:ext cx="373816" cy="544518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6543103" y="6495578"/>
            <a:ext cx="363002" cy="363002"/>
            <a:chOff x="6543103" y="6495578"/>
            <a:chExt cx="363002" cy="363002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6543103" y="6495578"/>
              <a:ext cx="363002" cy="363002"/>
            </a:xfrm>
            <a:prstGeom prst="rect">
              <a:avLst/>
            </a:prstGeom>
          </p:spPr>
        </p:pic>
      </p:grpSp>
      <p:pic>
        <p:nvPicPr>
          <p:cNvPr id="64" name="Object 63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6586646" y="6407465"/>
            <a:ext cx="376031" cy="548633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6543103" y="7816037"/>
            <a:ext cx="363002" cy="363002"/>
            <a:chOff x="6543103" y="7816037"/>
            <a:chExt cx="363002" cy="363002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6543103" y="7816037"/>
              <a:ext cx="363002" cy="363002"/>
            </a:xfrm>
            <a:prstGeom prst="rect">
              <a:avLst/>
            </a:prstGeom>
          </p:spPr>
        </p:pic>
      </p:grpSp>
      <p:pic>
        <p:nvPicPr>
          <p:cNvPr id="68" name="Object 67"/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6586646" y="7727923"/>
            <a:ext cx="384262" cy="548633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9371945" y="7816030"/>
            <a:ext cx="363002" cy="363002"/>
            <a:chOff x="9371945" y="7816030"/>
            <a:chExt cx="363002" cy="363002"/>
          </a:xfrm>
        </p:grpSpPr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9371945" y="7816030"/>
              <a:ext cx="363002" cy="363002"/>
            </a:xfrm>
            <a:prstGeom prst="rect">
              <a:avLst/>
            </a:prstGeom>
          </p:spPr>
        </p:pic>
      </p:grpSp>
      <p:pic>
        <p:nvPicPr>
          <p:cNvPr id="72" name="Object 71"/>
          <p:cNvPicPr>
            <a:picLocks noChangeAspect="1"/>
          </p:cNvPicPr>
          <p:nvPr/>
        </p:nvPicPr>
        <p:blipFill>
          <a:blip r:embed="rId36" cstate="print"/>
          <a:stretch>
            <a:fillRect/>
          </a:stretch>
        </p:blipFill>
        <p:spPr>
          <a:xfrm>
            <a:off x="9415484" y="7727913"/>
            <a:ext cx="382996" cy="544518"/>
          </a:xfrm>
          <a:prstGeom prst="rect">
            <a:avLst/>
          </a:prstGeom>
        </p:spPr>
      </p:pic>
      <p:grpSp>
        <p:nvGrpSpPr>
          <p:cNvPr id="1019" name="그룹 1019"/>
          <p:cNvGrpSpPr/>
          <p:nvPr/>
        </p:nvGrpSpPr>
        <p:grpSpPr>
          <a:xfrm>
            <a:off x="12886296" y="6701756"/>
            <a:ext cx="363002" cy="363002"/>
            <a:chOff x="12886296" y="6701756"/>
            <a:chExt cx="363002" cy="363002"/>
          </a:xfrm>
        </p:grpSpPr>
        <p:pic>
          <p:nvPicPr>
            <p:cNvPr id="74" name="Object 73"/>
            <p:cNvPicPr>
              <a:picLocks noChangeAspect="1"/>
            </p:cNvPicPr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12886296" y="6701756"/>
              <a:ext cx="363002" cy="363002"/>
            </a:xfrm>
            <a:prstGeom prst="rect">
              <a:avLst/>
            </a:prstGeom>
          </p:spPr>
        </p:pic>
      </p:grpSp>
      <p:pic>
        <p:nvPicPr>
          <p:cNvPr id="76" name="Object 75"/>
          <p:cNvPicPr>
            <a:picLocks noChangeAspect="1"/>
          </p:cNvPicPr>
          <p:nvPr/>
        </p:nvPicPr>
        <p:blipFill>
          <a:blip r:embed="rId38" cstate="print"/>
          <a:stretch>
            <a:fillRect/>
          </a:stretch>
        </p:blipFill>
        <p:spPr>
          <a:xfrm>
            <a:off x="12929846" y="6613637"/>
            <a:ext cx="376032" cy="548634"/>
          </a:xfrm>
          <a:prstGeom prst="rect">
            <a:avLst/>
          </a:prstGeom>
        </p:spPr>
      </p:pic>
      <p:pic>
        <p:nvPicPr>
          <p:cNvPr id="77" name="Object 76"/>
          <p:cNvPicPr>
            <a:picLocks noChangeAspect="1"/>
          </p:cNvPicPr>
          <p:nvPr/>
        </p:nvPicPr>
        <p:blipFill>
          <a:blip r:embed="rId39" cstate="print"/>
          <a:stretch>
            <a:fillRect/>
          </a:stretch>
        </p:blipFill>
        <p:spPr>
          <a:xfrm>
            <a:off x="13203620" y="6615239"/>
            <a:ext cx="3287994" cy="516559"/>
          </a:xfrm>
          <a:prstGeom prst="rect">
            <a:avLst/>
          </a:prstGeom>
        </p:spPr>
      </p:pic>
      <p:grpSp>
        <p:nvGrpSpPr>
          <p:cNvPr id="1020" name="그룹 1020"/>
          <p:cNvGrpSpPr/>
          <p:nvPr/>
        </p:nvGrpSpPr>
        <p:grpSpPr>
          <a:xfrm>
            <a:off x="12886296" y="7756192"/>
            <a:ext cx="363002" cy="363002"/>
            <a:chOff x="12886296" y="7756192"/>
            <a:chExt cx="363002" cy="363002"/>
          </a:xfrm>
        </p:grpSpPr>
        <p:pic>
          <p:nvPicPr>
            <p:cNvPr id="79" name="Object 78"/>
            <p:cNvPicPr>
              <a:picLocks noChangeAspect="1"/>
            </p:cNvPicPr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12886296" y="7756192"/>
              <a:ext cx="363002" cy="363002"/>
            </a:xfrm>
            <a:prstGeom prst="rect">
              <a:avLst/>
            </a:prstGeom>
          </p:spPr>
        </p:pic>
      </p:grpSp>
      <p:pic>
        <p:nvPicPr>
          <p:cNvPr id="81" name="Object 80"/>
          <p:cNvPicPr>
            <a:picLocks noChangeAspect="1"/>
          </p:cNvPicPr>
          <p:nvPr/>
        </p:nvPicPr>
        <p:blipFill>
          <a:blip r:embed="rId41" cstate="print"/>
          <a:stretch>
            <a:fillRect/>
          </a:stretch>
        </p:blipFill>
        <p:spPr>
          <a:xfrm>
            <a:off x="12929846" y="7668075"/>
            <a:ext cx="384263" cy="548634"/>
          </a:xfrm>
          <a:prstGeom prst="rect">
            <a:avLst/>
          </a:prstGeom>
        </p:spPr>
      </p:pic>
      <p:pic>
        <p:nvPicPr>
          <p:cNvPr id="82" name="Object 81"/>
          <p:cNvPicPr>
            <a:picLocks noChangeAspect="1"/>
          </p:cNvPicPr>
          <p:nvPr/>
        </p:nvPicPr>
        <p:blipFill>
          <a:blip r:embed="rId42" cstate="print"/>
          <a:stretch>
            <a:fillRect/>
          </a:stretch>
        </p:blipFill>
        <p:spPr>
          <a:xfrm>
            <a:off x="13213144" y="7703858"/>
            <a:ext cx="1863268" cy="513206"/>
          </a:xfrm>
          <a:prstGeom prst="rect">
            <a:avLst/>
          </a:prstGeom>
        </p:spPr>
      </p:pic>
      <p:grpSp>
        <p:nvGrpSpPr>
          <p:cNvPr id="1021" name="그룹 1021"/>
          <p:cNvGrpSpPr/>
          <p:nvPr/>
        </p:nvGrpSpPr>
        <p:grpSpPr>
          <a:xfrm>
            <a:off x="12886296" y="8548795"/>
            <a:ext cx="363002" cy="363002"/>
            <a:chOff x="12886296" y="8548795"/>
            <a:chExt cx="363002" cy="363002"/>
          </a:xfrm>
        </p:grpSpPr>
        <p:pic>
          <p:nvPicPr>
            <p:cNvPr id="84" name="Object 83"/>
            <p:cNvPicPr>
              <a:picLocks noChangeAspect="1"/>
            </p:cNvPicPr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12886296" y="8548795"/>
              <a:ext cx="363002" cy="363002"/>
            </a:xfrm>
            <a:prstGeom prst="rect">
              <a:avLst/>
            </a:prstGeom>
          </p:spPr>
        </p:pic>
      </p:grpSp>
      <p:pic>
        <p:nvPicPr>
          <p:cNvPr id="86" name="Object 85"/>
          <p:cNvPicPr>
            <a:picLocks noChangeAspect="1"/>
          </p:cNvPicPr>
          <p:nvPr/>
        </p:nvPicPr>
        <p:blipFill>
          <a:blip r:embed="rId44" cstate="print"/>
          <a:stretch>
            <a:fillRect/>
          </a:stretch>
        </p:blipFill>
        <p:spPr>
          <a:xfrm>
            <a:off x="12929846" y="8460675"/>
            <a:ext cx="382997" cy="544519"/>
          </a:xfrm>
          <a:prstGeom prst="rect">
            <a:avLst/>
          </a:prstGeom>
        </p:spPr>
      </p:pic>
      <p:pic>
        <p:nvPicPr>
          <p:cNvPr id="87" name="Object 86"/>
          <p:cNvPicPr>
            <a:picLocks noChangeAspect="1"/>
          </p:cNvPicPr>
          <p:nvPr/>
        </p:nvPicPr>
        <p:blipFill>
          <a:blip r:embed="rId45" cstate="print"/>
          <a:stretch>
            <a:fillRect/>
          </a:stretch>
        </p:blipFill>
        <p:spPr>
          <a:xfrm>
            <a:off x="13213144" y="8496458"/>
            <a:ext cx="2481919" cy="516559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21769"/>
            <a:ext cx="18285714" cy="10307483"/>
            <a:chOff x="0" y="-21769"/>
            <a:chExt cx="18285714" cy="1030748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21769"/>
              <a:ext cx="18285714" cy="1030748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31066" y="2412079"/>
            <a:ext cx="16449887" cy="7091322"/>
            <a:chOff x="931066" y="2412079"/>
            <a:chExt cx="16449887" cy="709132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31066" y="2412079"/>
              <a:ext cx="16449887" cy="709132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78005" y="2459698"/>
            <a:ext cx="16536961" cy="7091322"/>
            <a:chOff x="878005" y="2459698"/>
            <a:chExt cx="16536961" cy="709132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78005" y="2459698"/>
              <a:ext cx="16536961" cy="709132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027386" y="2659695"/>
            <a:ext cx="3098337" cy="396006"/>
            <a:chOff x="14027386" y="2659695"/>
            <a:chExt cx="3098337" cy="396006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4027386" y="2700126"/>
              <a:ext cx="502289" cy="355576"/>
              <a:chOff x="14027386" y="2700126"/>
              <a:chExt cx="502289" cy="355576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4027386" y="2700126"/>
                <a:ext cx="502289" cy="355576"/>
              </a:xfrm>
              <a:prstGeom prst="rect">
                <a:avLst/>
              </a:prstGeom>
            </p:spPr>
          </p:pic>
        </p:grpSp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547811" y="2617792"/>
              <a:ext cx="2641610" cy="456611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446973" y="121101"/>
            <a:ext cx="17516334" cy="3062322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74159" y="3649321"/>
            <a:ext cx="2426565" cy="1719707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155634" y="3817703"/>
            <a:ext cx="5079907" cy="1031998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74055" y="4579293"/>
            <a:ext cx="2532494" cy="1720398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134062" y="4783179"/>
            <a:ext cx="6354567" cy="1031998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21769"/>
            <a:ext cx="18285714" cy="10307483"/>
            <a:chOff x="0" y="-21769"/>
            <a:chExt cx="18285714" cy="1030748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21769"/>
              <a:ext cx="18285714" cy="1030748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21542" y="2412079"/>
            <a:ext cx="16449887" cy="7091322"/>
            <a:chOff x="921542" y="2412079"/>
            <a:chExt cx="16449887" cy="709132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21542" y="2412079"/>
              <a:ext cx="16449887" cy="709132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78005" y="2412079"/>
            <a:ext cx="16536961" cy="7091322"/>
            <a:chOff x="878005" y="2412079"/>
            <a:chExt cx="16536961" cy="709132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78005" y="2412079"/>
              <a:ext cx="16536961" cy="7091322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310609" y="24503"/>
            <a:ext cx="13653700" cy="3126413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21392" y="8140601"/>
            <a:ext cx="4562854" cy="96591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4027386" y="2659695"/>
            <a:ext cx="3098337" cy="396006"/>
            <a:chOff x="14027386" y="2659695"/>
            <a:chExt cx="3098337" cy="396006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4027386" y="2700126"/>
              <a:ext cx="502289" cy="355576"/>
              <a:chOff x="14027386" y="2700126"/>
              <a:chExt cx="502289" cy="355576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4027386" y="2700126"/>
                <a:ext cx="502289" cy="355576"/>
              </a:xfrm>
              <a:prstGeom prst="rect">
                <a:avLst/>
              </a:prstGeom>
            </p:spPr>
          </p:pic>
        </p:grpSp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547811" y="2617792"/>
              <a:ext cx="2641610" cy="45661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767105" y="3614926"/>
            <a:ext cx="4478205" cy="4304675"/>
            <a:chOff x="1767105" y="3614926"/>
            <a:chExt cx="4478205" cy="430467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67105" y="3614926"/>
              <a:ext cx="4478205" cy="430467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839177" y="3732973"/>
            <a:ext cx="2607357" cy="4068581"/>
            <a:chOff x="7839177" y="3732973"/>
            <a:chExt cx="2607357" cy="4068581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839177" y="3732973"/>
              <a:ext cx="2607357" cy="4068581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858039" y="8140601"/>
            <a:ext cx="3590688" cy="965919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2297063" y="3946039"/>
            <a:ext cx="3917788" cy="4023402"/>
            <a:chOff x="12297063" y="3946039"/>
            <a:chExt cx="3917788" cy="4023402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297063" y="3946039"/>
              <a:ext cx="3917788" cy="4023402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601811" y="8140601"/>
            <a:ext cx="3825654" cy="965919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21769"/>
            <a:ext cx="18285714" cy="10307483"/>
            <a:chOff x="0" y="-21769"/>
            <a:chExt cx="18285714" cy="1030748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21769"/>
              <a:ext cx="18285714" cy="1030748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21542" y="2412079"/>
            <a:ext cx="16449887" cy="7091322"/>
            <a:chOff x="921542" y="2412079"/>
            <a:chExt cx="16449887" cy="709132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21542" y="2412079"/>
              <a:ext cx="16449887" cy="709132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78005" y="2412079"/>
            <a:ext cx="16536961" cy="7091322"/>
            <a:chOff x="878005" y="2412079"/>
            <a:chExt cx="16536961" cy="709132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78005" y="2412079"/>
              <a:ext cx="16536961" cy="7091322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446972" y="125472"/>
            <a:ext cx="17776684" cy="302544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887924" y="4092239"/>
            <a:ext cx="2701709" cy="2701709"/>
            <a:chOff x="2887924" y="4092239"/>
            <a:chExt cx="2701709" cy="270170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887924" y="4092239"/>
              <a:ext cx="2701709" cy="270170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662709" y="6320235"/>
            <a:ext cx="3152138" cy="752088"/>
            <a:chOff x="2662709" y="6320235"/>
            <a:chExt cx="3152138" cy="75208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662709" y="6320235"/>
              <a:ext cx="3152138" cy="752088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894371" y="7280544"/>
            <a:ext cx="4695078" cy="1208224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708468" y="6449193"/>
            <a:ext cx="2921971" cy="52372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6334060" y="5067919"/>
            <a:ext cx="717246" cy="717300"/>
            <a:chOff x="6334060" y="5067919"/>
            <a:chExt cx="717246" cy="71730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334060" y="5067919"/>
              <a:ext cx="717246" cy="71730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801414" y="4092239"/>
            <a:ext cx="2701709" cy="2701709"/>
            <a:chOff x="7801414" y="4092239"/>
            <a:chExt cx="2701709" cy="270170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801414" y="4092239"/>
              <a:ext cx="2701709" cy="270170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576199" y="6320235"/>
            <a:ext cx="3152138" cy="752088"/>
            <a:chOff x="7576199" y="6320235"/>
            <a:chExt cx="3152138" cy="752088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576199" y="6320235"/>
              <a:ext cx="3152138" cy="752088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891774" y="7280544"/>
            <a:ext cx="4540462" cy="1592976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621954" y="6433468"/>
            <a:ext cx="2898962" cy="523720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1247551" y="5067919"/>
            <a:ext cx="717246" cy="717300"/>
            <a:chOff x="11247551" y="5067919"/>
            <a:chExt cx="717246" cy="717300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247551" y="5067919"/>
              <a:ext cx="717246" cy="71730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2694928" y="4092239"/>
            <a:ext cx="2701709" cy="2701709"/>
            <a:chOff x="12694928" y="4092239"/>
            <a:chExt cx="2701709" cy="2701709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2694928" y="4092239"/>
              <a:ext cx="2701709" cy="270170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2469713" y="6320235"/>
            <a:ext cx="3152138" cy="752088"/>
            <a:chOff x="12469713" y="6320235"/>
            <a:chExt cx="3152138" cy="752088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2469713" y="6320235"/>
              <a:ext cx="3152138" cy="752088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1680891" y="7280544"/>
            <a:ext cx="4711499" cy="1584849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2503357" y="6383300"/>
            <a:ext cx="2893023" cy="658177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8187302" y="4390076"/>
            <a:ext cx="1930159" cy="1930159"/>
            <a:chOff x="8187302" y="4390076"/>
            <a:chExt cx="1930159" cy="1930159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187302" y="4390076"/>
              <a:ext cx="1930159" cy="1930159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3338034" y="4523302"/>
            <a:ext cx="1726475" cy="1726475"/>
            <a:chOff x="3338034" y="4523302"/>
            <a:chExt cx="1726475" cy="1726475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3338034" y="4523302"/>
              <a:ext cx="1726475" cy="1726475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2995722" y="4354287"/>
            <a:ext cx="2082375" cy="2082375"/>
            <a:chOff x="12995722" y="4354287"/>
            <a:chExt cx="2082375" cy="2082375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2995722" y="4354287"/>
              <a:ext cx="2082375" cy="2082375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4027386" y="2659695"/>
            <a:ext cx="3098337" cy="396006"/>
            <a:chOff x="14027386" y="2659695"/>
            <a:chExt cx="3098337" cy="396006"/>
          </a:xfrm>
        </p:grpSpPr>
        <p:grpSp>
          <p:nvGrpSpPr>
            <p:cNvPr id="1016" name="그룹 1016"/>
            <p:cNvGrpSpPr/>
            <p:nvPr/>
          </p:nvGrpSpPr>
          <p:grpSpPr>
            <a:xfrm>
              <a:off x="14027386" y="2700126"/>
              <a:ext cx="502289" cy="355576"/>
              <a:chOff x="14027386" y="2700126"/>
              <a:chExt cx="502289" cy="355576"/>
            </a:xfrm>
          </p:grpSpPr>
          <p:pic>
            <p:nvPicPr>
              <p:cNvPr id="53" name="Object 5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4027386" y="2700126"/>
                <a:ext cx="502289" cy="355576"/>
              </a:xfrm>
              <a:prstGeom prst="rect">
                <a:avLst/>
              </a:prstGeom>
            </p:spPr>
          </p:pic>
        </p:grpSp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4547811" y="2617792"/>
              <a:ext cx="2641610" cy="45661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solidFill>
          <a:srgbClr val="91BF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21769"/>
            <a:ext cx="18285714" cy="10307483"/>
            <a:chOff x="0" y="-21769"/>
            <a:chExt cx="18285714" cy="1030748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21769"/>
              <a:ext cx="18285714" cy="1030748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43129" y="907755"/>
            <a:ext cx="16584933" cy="8688980"/>
            <a:chOff x="943129" y="907755"/>
            <a:chExt cx="16584933" cy="868898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3129" y="907755"/>
              <a:ext cx="16584933" cy="868898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29314" y="875102"/>
            <a:ext cx="16615720" cy="8721633"/>
            <a:chOff x="929314" y="875102"/>
            <a:chExt cx="16615720" cy="872163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29314" y="875102"/>
              <a:ext cx="16615720" cy="872163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45034" y="709660"/>
            <a:ext cx="16584933" cy="8688980"/>
            <a:chOff x="745034" y="709660"/>
            <a:chExt cx="16584933" cy="868898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45034" y="709660"/>
              <a:ext cx="16584933" cy="868898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31219" y="677007"/>
            <a:ext cx="16615720" cy="8721633"/>
            <a:chOff x="731219" y="677007"/>
            <a:chExt cx="16615720" cy="872163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31219" y="677007"/>
              <a:ext cx="16615720" cy="8721633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169067" y="4239308"/>
            <a:ext cx="7794518" cy="76952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3903576" y="928818"/>
            <a:ext cx="3098303" cy="422430"/>
            <a:chOff x="13903576" y="928818"/>
            <a:chExt cx="3098303" cy="422430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3903576" y="969246"/>
              <a:ext cx="502289" cy="355576"/>
              <a:chOff x="13903576" y="969246"/>
              <a:chExt cx="502289" cy="355576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3903576" y="969246"/>
                <a:ext cx="502289" cy="355576"/>
              </a:xfrm>
              <a:prstGeom prst="rect">
                <a:avLst/>
              </a:prstGeom>
            </p:spPr>
          </p:pic>
        </p:grpSp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420610" y="883558"/>
              <a:ext cx="2645919" cy="49318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490232" y="6378833"/>
            <a:ext cx="4180624" cy="1907959"/>
            <a:chOff x="3490232" y="6378833"/>
            <a:chExt cx="4180624" cy="190795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490232" y="6378833"/>
              <a:ext cx="4180624" cy="1907959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668012" y="6507164"/>
            <a:ext cx="3116818" cy="1349806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0443429" y="6569309"/>
            <a:ext cx="4180624" cy="1907959"/>
            <a:chOff x="10443429" y="6569309"/>
            <a:chExt cx="4180624" cy="1907959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443429" y="6569309"/>
              <a:ext cx="4180624" cy="1907959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621240" y="6697640"/>
            <a:ext cx="3644550" cy="1349806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7113283" y="5444444"/>
            <a:ext cx="4180624" cy="1907959"/>
            <a:chOff x="7113283" y="5444444"/>
            <a:chExt cx="4180624" cy="1907959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113283" y="5444444"/>
              <a:ext cx="4180624" cy="1907959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291059" y="5572783"/>
            <a:ext cx="3308307" cy="1349808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4788922" y="4256553"/>
            <a:ext cx="1042614" cy="1277537"/>
            <a:chOff x="14788922" y="4256553"/>
            <a:chExt cx="1042614" cy="1277537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-1020000">
              <a:off x="14788922" y="4256553"/>
              <a:ext cx="1042614" cy="1277537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2249299" y="1848090"/>
            <a:ext cx="10473854" cy="377433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21769"/>
            <a:ext cx="18285714" cy="10307483"/>
            <a:chOff x="0" y="-21769"/>
            <a:chExt cx="18285714" cy="1030748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21769"/>
              <a:ext cx="18285714" cy="1030748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21542" y="2412079"/>
            <a:ext cx="16449887" cy="7091322"/>
            <a:chOff x="921542" y="2412079"/>
            <a:chExt cx="16449887" cy="709132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21542" y="2412079"/>
              <a:ext cx="16449887" cy="709132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78005" y="2412079"/>
            <a:ext cx="16536961" cy="7091322"/>
            <a:chOff x="878005" y="2412079"/>
            <a:chExt cx="16536961" cy="709132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78005" y="2412079"/>
              <a:ext cx="16536961" cy="7091322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310608" y="121100"/>
            <a:ext cx="13519620" cy="303774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4027386" y="2659695"/>
            <a:ext cx="3098337" cy="396006"/>
            <a:chOff x="14027386" y="2659695"/>
            <a:chExt cx="3098337" cy="396006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4027386" y="2700126"/>
              <a:ext cx="502289" cy="355576"/>
              <a:chOff x="14027386" y="2700126"/>
              <a:chExt cx="502289" cy="355576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4027386" y="2700126"/>
                <a:ext cx="502289" cy="355576"/>
              </a:xfrm>
              <a:prstGeom prst="rect">
                <a:avLst/>
              </a:prstGeom>
            </p:spPr>
          </p:pic>
        </p:grpSp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547811" y="2617792"/>
              <a:ext cx="2641610" cy="456611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55671" y="8214684"/>
            <a:ext cx="4259974" cy="613571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2389766" y="3984462"/>
            <a:ext cx="1197945" cy="4106008"/>
            <a:chOff x="2389766" y="3984462"/>
            <a:chExt cx="1197945" cy="4106008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389766" y="3984462"/>
              <a:ext cx="1197945" cy="410600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861593" y="4162918"/>
            <a:ext cx="2630285" cy="4104359"/>
            <a:chOff x="13861593" y="4162918"/>
            <a:chExt cx="2630285" cy="410435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861593" y="4162918"/>
              <a:ext cx="2630285" cy="4104359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569107" y="8214684"/>
            <a:ext cx="2410460" cy="613570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256630" y="7915683"/>
            <a:ext cx="3917724" cy="614270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5035209" y="5595538"/>
            <a:ext cx="825159" cy="1835008"/>
            <a:chOff x="5035209" y="5595538"/>
            <a:chExt cx="825159" cy="1835008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5640000">
              <a:off x="5035209" y="5595538"/>
              <a:ext cx="825159" cy="183500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2043795" y="5297593"/>
            <a:ext cx="825159" cy="1835008"/>
            <a:chOff x="12043795" y="5297593"/>
            <a:chExt cx="825159" cy="1835008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15120000">
              <a:off x="12043795" y="5297593"/>
              <a:ext cx="825159" cy="183500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7216522" y="3984462"/>
            <a:ext cx="3852670" cy="3997582"/>
            <a:chOff x="7216522" y="3984462"/>
            <a:chExt cx="3852670" cy="3997582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216522" y="3984462"/>
              <a:ext cx="3852670" cy="399758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21769"/>
            <a:ext cx="18285714" cy="10307483"/>
            <a:chOff x="0" y="-21769"/>
            <a:chExt cx="18285714" cy="1030748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21769"/>
              <a:ext cx="18285714" cy="1030748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21542" y="2412079"/>
            <a:ext cx="16449887" cy="7091322"/>
            <a:chOff x="921542" y="2412079"/>
            <a:chExt cx="16449887" cy="709132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21542" y="2412079"/>
              <a:ext cx="16449887" cy="709132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78005" y="2412079"/>
            <a:ext cx="16536961" cy="7091322"/>
            <a:chOff x="878005" y="2412079"/>
            <a:chExt cx="16536961" cy="709132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78005" y="2412079"/>
              <a:ext cx="16536961" cy="7091322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310608" y="121100"/>
            <a:ext cx="12549130" cy="302544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3178087" y="4676393"/>
            <a:ext cx="650298" cy="650603"/>
            <a:chOff x="13178087" y="4676393"/>
            <a:chExt cx="650298" cy="65060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178087" y="4676393"/>
              <a:ext cx="650298" cy="65060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457482" y="4676393"/>
            <a:ext cx="650298" cy="650603"/>
            <a:chOff x="4457482" y="4676393"/>
            <a:chExt cx="650298" cy="65060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5400000">
              <a:off x="4457482" y="4676393"/>
              <a:ext cx="650298" cy="65060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178087" y="6588484"/>
            <a:ext cx="650298" cy="650603"/>
            <a:chOff x="13178087" y="6588484"/>
            <a:chExt cx="650298" cy="65060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178087" y="6588484"/>
              <a:ext cx="650298" cy="65060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21542" y="5741967"/>
            <a:ext cx="4781761" cy="3761434"/>
            <a:chOff x="921542" y="5741967"/>
            <a:chExt cx="4781761" cy="376143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21542" y="5741967"/>
              <a:ext cx="4781761" cy="376143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4457482" y="6588637"/>
            <a:ext cx="650298" cy="650603"/>
            <a:chOff x="4457482" y="6588637"/>
            <a:chExt cx="650298" cy="650603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5400000">
              <a:off x="4457482" y="6588637"/>
              <a:ext cx="650298" cy="650603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328787" y="4715160"/>
            <a:ext cx="8795445" cy="2433729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4027386" y="2659695"/>
            <a:ext cx="3098337" cy="396006"/>
            <a:chOff x="14027386" y="2659695"/>
            <a:chExt cx="3098337" cy="396006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14027386" y="2700126"/>
              <a:ext cx="502289" cy="355576"/>
              <a:chOff x="14027386" y="2700126"/>
              <a:chExt cx="502289" cy="355576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4027386" y="2700126"/>
                <a:ext cx="502289" cy="355576"/>
              </a:xfrm>
              <a:prstGeom prst="rect">
                <a:avLst/>
              </a:prstGeom>
            </p:spPr>
          </p:pic>
        </p:grpSp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4547811" y="2617792"/>
              <a:ext cx="2641610" cy="45661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21769"/>
            <a:ext cx="18285714" cy="10307483"/>
            <a:chOff x="0" y="-21769"/>
            <a:chExt cx="18285714" cy="1030748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21769"/>
              <a:ext cx="18285714" cy="1030748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21542" y="2412079"/>
            <a:ext cx="16449887" cy="7091322"/>
            <a:chOff x="921542" y="2412079"/>
            <a:chExt cx="16449887" cy="709132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21542" y="2412079"/>
              <a:ext cx="16449887" cy="709132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78005" y="2412079"/>
            <a:ext cx="16536961" cy="7091322"/>
            <a:chOff x="878005" y="2412079"/>
            <a:chExt cx="16536961" cy="709132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78005" y="2412079"/>
              <a:ext cx="16536961" cy="7091322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310608" y="121100"/>
            <a:ext cx="12549130" cy="302544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544936" y="3738171"/>
            <a:ext cx="3519162" cy="4866051"/>
            <a:chOff x="3544936" y="3738171"/>
            <a:chExt cx="3519162" cy="486605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544936" y="3738171"/>
              <a:ext cx="3519162" cy="4866051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674871" y="5758180"/>
            <a:ext cx="2502563" cy="620398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785308" y="7076594"/>
            <a:ext cx="3016960" cy="96602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3801013" y="6851331"/>
            <a:ext cx="3007009" cy="93969"/>
            <a:chOff x="3801013" y="6851331"/>
            <a:chExt cx="3007009" cy="9396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801013" y="6851331"/>
              <a:ext cx="3007009" cy="9396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367342" y="3738171"/>
            <a:ext cx="3519162" cy="4866051"/>
            <a:chOff x="7367342" y="3738171"/>
            <a:chExt cx="3519162" cy="486605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367342" y="3738171"/>
              <a:ext cx="3519162" cy="4866051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497280" y="5758180"/>
            <a:ext cx="2290192" cy="624395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607718" y="7076594"/>
            <a:ext cx="2887568" cy="970708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7623419" y="6851331"/>
            <a:ext cx="3007009" cy="93969"/>
            <a:chOff x="7623419" y="6851331"/>
            <a:chExt cx="3007009" cy="93969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623419" y="6851331"/>
              <a:ext cx="3007009" cy="9396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221616" y="3738171"/>
            <a:ext cx="3519162" cy="4866051"/>
            <a:chOff x="11221616" y="3738171"/>
            <a:chExt cx="3519162" cy="4866051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221616" y="3738171"/>
              <a:ext cx="3519162" cy="4866051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1351499" y="5758176"/>
            <a:ext cx="2524364" cy="1054588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1477693" y="6851331"/>
            <a:ext cx="3007009" cy="93969"/>
            <a:chOff x="11477693" y="6851331"/>
            <a:chExt cx="3007009" cy="93969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477693" y="6851331"/>
              <a:ext cx="3007009" cy="9396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1963337" y="3930682"/>
            <a:ext cx="2035720" cy="1827058"/>
            <a:chOff x="11963337" y="3930682"/>
            <a:chExt cx="2035720" cy="1827058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1963337" y="3930682"/>
              <a:ext cx="2035720" cy="1827058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4323746" y="3927490"/>
            <a:ext cx="1920040" cy="1906441"/>
            <a:chOff x="4323746" y="3927490"/>
            <a:chExt cx="1920040" cy="1906441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323746" y="3927490"/>
              <a:ext cx="1920040" cy="1906441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8109648" y="3930682"/>
            <a:ext cx="2066418" cy="1808179"/>
            <a:chOff x="8109648" y="3930682"/>
            <a:chExt cx="2066418" cy="1808179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109648" y="3930682"/>
              <a:ext cx="2066418" cy="1808179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4027386" y="2659695"/>
            <a:ext cx="3098337" cy="396006"/>
            <a:chOff x="14027386" y="2659695"/>
            <a:chExt cx="3098337" cy="396006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14027386" y="2700126"/>
              <a:ext cx="502289" cy="355576"/>
              <a:chOff x="14027386" y="2700126"/>
              <a:chExt cx="502289" cy="355576"/>
            </a:xfrm>
          </p:grpSpPr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4027386" y="2700126"/>
                <a:ext cx="502289" cy="355576"/>
              </a:xfrm>
              <a:prstGeom prst="rect">
                <a:avLst/>
              </a:prstGeom>
            </p:spPr>
          </p:pic>
        </p:grpSp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4547811" y="2617792"/>
              <a:ext cx="2641610" cy="456611"/>
            </a:xfrm>
            <a:prstGeom prst="rect">
              <a:avLst/>
            </a:prstGeom>
          </p:spPr>
        </p:pic>
      </p:grpSp>
      <p:pic>
        <p:nvPicPr>
          <p:cNvPr id="50" name="Object 49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1461956" y="7076594"/>
            <a:ext cx="2967014" cy="97070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21769"/>
            <a:ext cx="18285714" cy="10307483"/>
            <a:chOff x="0" y="-21769"/>
            <a:chExt cx="18285714" cy="1030748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21769"/>
              <a:ext cx="18285714" cy="1030748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21542" y="2412079"/>
            <a:ext cx="16449887" cy="7091322"/>
            <a:chOff x="921542" y="2412079"/>
            <a:chExt cx="16449887" cy="709132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21542" y="2412079"/>
              <a:ext cx="16449887" cy="709132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78005" y="2412079"/>
            <a:ext cx="16536961" cy="7091322"/>
            <a:chOff x="878005" y="2412079"/>
            <a:chExt cx="16536961" cy="709132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78005" y="2412079"/>
              <a:ext cx="16536961" cy="7091322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310609" y="121101"/>
            <a:ext cx="13074312" cy="302544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414567" y="3572628"/>
            <a:ext cx="4642576" cy="3036764"/>
            <a:chOff x="1414567" y="3572628"/>
            <a:chExt cx="4642576" cy="303676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14567" y="3572628"/>
              <a:ext cx="4642576" cy="303676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881265" y="6950113"/>
            <a:ext cx="2811971" cy="1981535"/>
            <a:chOff x="1881265" y="6950113"/>
            <a:chExt cx="2811971" cy="198153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81265" y="6950113"/>
              <a:ext cx="2811971" cy="198153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283543" y="6707369"/>
            <a:ext cx="2224455" cy="2224279"/>
            <a:chOff x="14283543" y="6707369"/>
            <a:chExt cx="2224455" cy="222427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283543" y="6707369"/>
              <a:ext cx="2224455" cy="222427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810642" y="6917747"/>
            <a:ext cx="2868737" cy="1951555"/>
            <a:chOff x="7810642" y="6917747"/>
            <a:chExt cx="2868737" cy="195155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810642" y="6917747"/>
              <a:ext cx="2868737" cy="1951555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596772" y="8885920"/>
            <a:ext cx="1070424" cy="537600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4854939" y="8885920"/>
            <a:ext cx="1095421" cy="537600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610149" y="8930911"/>
            <a:ext cx="1095117" cy="537600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6878100" y="3529231"/>
            <a:ext cx="4733821" cy="3096449"/>
            <a:chOff x="6878100" y="3529231"/>
            <a:chExt cx="4733821" cy="3096449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878100" y="3529231"/>
              <a:ext cx="4733821" cy="309644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2391867" y="3486951"/>
            <a:ext cx="4733821" cy="3096449"/>
            <a:chOff x="12391867" y="3486951"/>
            <a:chExt cx="4733821" cy="3096449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391867" y="3486951"/>
              <a:ext cx="4733821" cy="3096449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319593" y="3477654"/>
            <a:ext cx="4338538" cy="1158051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319597" y="4495897"/>
            <a:ext cx="3930466" cy="1204905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333369" y="5477112"/>
            <a:ext cx="3729437" cy="1240362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2334988" y="3430035"/>
            <a:ext cx="4338538" cy="1149820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2296893" y="4495897"/>
            <a:ext cx="3930466" cy="1204905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2342550" y="5477112"/>
            <a:ext cx="4322392" cy="1097901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6815254" y="3477654"/>
            <a:ext cx="4123263" cy="1151086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6815227" y="4485013"/>
            <a:ext cx="3930466" cy="1204905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6829024" y="5477113"/>
            <a:ext cx="3139331" cy="1089036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4027386" y="2659695"/>
            <a:ext cx="3098337" cy="396006"/>
            <a:chOff x="14027386" y="2659695"/>
            <a:chExt cx="3098337" cy="396006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14027386" y="2700126"/>
              <a:ext cx="502289" cy="355576"/>
              <a:chOff x="14027386" y="2700126"/>
              <a:chExt cx="502289" cy="355576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4027386" y="2700126"/>
                <a:ext cx="502289" cy="355576"/>
              </a:xfrm>
              <a:prstGeom prst="rect">
                <a:avLst/>
              </a:prstGeom>
            </p:spPr>
          </p:pic>
        </p:grpSp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4547811" y="2617792"/>
              <a:ext cx="2641610" cy="45661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 name="Slide 9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21590"/>
            <a:ext cx="18285460" cy="10307320"/>
            <a:chOff x="0" y="-21590"/>
            <a:chExt cx="18285460" cy="1030732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21590"/>
              <a:ext cx="18285460" cy="1030732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26720" y="2131695"/>
            <a:ext cx="17617440" cy="7594600"/>
            <a:chOff x="426720" y="2131695"/>
            <a:chExt cx="17617440" cy="759460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6720" y="2131695"/>
              <a:ext cx="17617440" cy="759460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310765" y="121285"/>
            <a:ext cx="13734415" cy="303784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4618335" y="2383790"/>
            <a:ext cx="3098165" cy="396240"/>
            <a:chOff x="14618335" y="2383790"/>
            <a:chExt cx="3098165" cy="396240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4618335" y="2424430"/>
              <a:ext cx="502285" cy="355600"/>
              <a:chOff x="14618335" y="2424430"/>
              <a:chExt cx="502285" cy="355600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4618335" y="2424430"/>
                <a:ext cx="502285" cy="355600"/>
              </a:xfrm>
              <a:prstGeom prst="rect">
                <a:avLst/>
              </a:prstGeom>
            </p:spPr>
          </p:pic>
        </p:grpSp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139035" y="2341880"/>
              <a:ext cx="2641600" cy="45656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19735" y="2171700"/>
            <a:ext cx="17617440" cy="7554595"/>
            <a:chOff x="419735" y="2171700"/>
            <a:chExt cx="17617440" cy="755459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19735" y="2171700"/>
              <a:ext cx="17617440" cy="755459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973070" y="8220075"/>
            <a:ext cx="614680" cy="672465"/>
            <a:chOff x="2973070" y="8220075"/>
            <a:chExt cx="614680" cy="67246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973070" y="8220075"/>
              <a:ext cx="614680" cy="67246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722495" y="8173720"/>
            <a:ext cx="626110" cy="678815"/>
            <a:chOff x="4722495" y="8173720"/>
            <a:chExt cx="626110" cy="67881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722495" y="8173720"/>
              <a:ext cx="626110" cy="67881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816985" y="8160385"/>
            <a:ext cx="699770" cy="699770"/>
            <a:chOff x="3816985" y="8160385"/>
            <a:chExt cx="699770" cy="699770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816985" y="8160385"/>
              <a:ext cx="699770" cy="69977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4594225" y="3550285"/>
            <a:ext cx="3726180" cy="3055620"/>
            <a:chOff x="4594225" y="3550285"/>
            <a:chExt cx="3726180" cy="3055620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594225" y="3550285"/>
              <a:ext cx="3726180" cy="305562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5518785" y="4928235"/>
            <a:ext cx="1877060" cy="1327785"/>
            <a:chOff x="5518785" y="4928235"/>
            <a:chExt cx="1877060" cy="1327785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518785" y="4928235"/>
              <a:ext cx="1877060" cy="132778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5080000" y="3908425"/>
            <a:ext cx="2754630" cy="1344930"/>
            <a:chOff x="5080000" y="3908425"/>
            <a:chExt cx="2754630" cy="1344930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080000" y="3908425"/>
              <a:ext cx="2754630" cy="1344930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488305" y="3126105"/>
            <a:ext cx="1830070" cy="447040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2502535" y="7881620"/>
            <a:ext cx="3098800" cy="1290320"/>
            <a:chOff x="2502535" y="7881620"/>
            <a:chExt cx="3098800" cy="1290320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502535" y="7881620"/>
              <a:ext cx="3098800" cy="1290320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2462530" y="7457440"/>
            <a:ext cx="2152650" cy="459105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4149070" y="4747895"/>
            <a:ext cx="2712085" cy="738505"/>
            <a:chOff x="14149070" y="4747895"/>
            <a:chExt cx="2712085" cy="738505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4149070" y="4747895"/>
              <a:ext cx="2712085" cy="738505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2912090" y="7684770"/>
            <a:ext cx="3001010" cy="1595120"/>
            <a:chOff x="12912090" y="7684770"/>
            <a:chExt cx="3001010" cy="1595120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2912090" y="7684770"/>
              <a:ext cx="3001010" cy="1595120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9749155" y="4592955"/>
            <a:ext cx="2482215" cy="1277620"/>
            <a:chOff x="9749155" y="4592955"/>
            <a:chExt cx="2482215" cy="1277620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749155" y="4592955"/>
              <a:ext cx="2482215" cy="1277620"/>
            </a:xfrm>
            <a:prstGeom prst="rect">
              <a:avLst/>
            </a:prstGeom>
          </p:spPr>
        </p:pic>
      </p:grpSp>
      <p:pic>
        <p:nvPicPr>
          <p:cNvPr id="50" name="Object 49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9191625" y="3136265"/>
            <a:ext cx="2599055" cy="447040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12912090" y="7868285"/>
            <a:ext cx="3098800" cy="1290320"/>
            <a:chOff x="12912090" y="7868285"/>
            <a:chExt cx="3098800" cy="1290320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2912090" y="7868285"/>
              <a:ext cx="3098800" cy="1290320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3458190" y="7497445"/>
            <a:ext cx="1756410" cy="384175"/>
            <a:chOff x="13458190" y="7497445"/>
            <a:chExt cx="1756410" cy="384175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3458190" y="7497445"/>
              <a:ext cx="1756410" cy="384175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3595350" y="3543935"/>
            <a:ext cx="3726180" cy="3055620"/>
            <a:chOff x="13595350" y="3543935"/>
            <a:chExt cx="3726180" cy="3055620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3595350" y="3543935"/>
              <a:ext cx="3726180" cy="3055620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9232265" y="3550285"/>
            <a:ext cx="3726180" cy="3055620"/>
            <a:chOff x="9232265" y="3550285"/>
            <a:chExt cx="3726180" cy="3055620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9232265" y="3550285"/>
              <a:ext cx="3726180" cy="3055620"/>
            </a:xfrm>
            <a:prstGeom prst="rect">
              <a:avLst/>
            </a:prstGeom>
          </p:spPr>
        </p:pic>
      </p:grpSp>
      <p:pic>
        <p:nvPicPr>
          <p:cNvPr id="63" name="Object 62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3555345" y="3156585"/>
            <a:ext cx="3124200" cy="447040"/>
          </a:xfrm>
          <a:prstGeom prst="rect">
            <a:avLst/>
          </a:prstGeom>
        </p:spPr>
      </p:pic>
      <p:pic>
        <p:nvPicPr>
          <p:cNvPr id="64" name="Object 63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4554220" y="6565900"/>
            <a:ext cx="3169920" cy="489585"/>
          </a:xfrm>
          <a:prstGeom prst="rect">
            <a:avLst/>
          </a:prstGeom>
        </p:spPr>
      </p:pic>
      <p:pic>
        <p:nvPicPr>
          <p:cNvPr id="65" name="Object 64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9191625" y="6565900"/>
            <a:ext cx="2754630" cy="452120"/>
          </a:xfrm>
          <a:prstGeom prst="rect">
            <a:avLst/>
          </a:prstGeom>
        </p:spPr>
      </p:pic>
      <p:pic>
        <p:nvPicPr>
          <p:cNvPr id="66" name="Object 65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3601700" y="6565900"/>
            <a:ext cx="2816225" cy="450215"/>
          </a:xfrm>
          <a:prstGeom prst="rect">
            <a:avLst/>
          </a:prstGeom>
        </p:spPr>
      </p:pic>
      <p:pic>
        <p:nvPicPr>
          <p:cNvPr id="67" name="Object 66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2543810" y="9137015"/>
            <a:ext cx="2804795" cy="433705"/>
          </a:xfrm>
          <a:prstGeom prst="rect">
            <a:avLst/>
          </a:prstGeom>
        </p:spPr>
      </p:pic>
      <p:pic>
        <p:nvPicPr>
          <p:cNvPr id="68" name="Object 67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12953365" y="9124950"/>
            <a:ext cx="1941195" cy="423545"/>
          </a:xfrm>
          <a:prstGeom prst="rect">
            <a:avLst/>
          </a:prstGeom>
        </p:spPr>
      </p:pic>
      <p:grpSp>
        <p:nvGrpSpPr>
          <p:cNvPr id="1020" name="그룹 1020"/>
          <p:cNvGrpSpPr/>
          <p:nvPr/>
        </p:nvGrpSpPr>
        <p:grpSpPr>
          <a:xfrm>
            <a:off x="8635365" y="8098790"/>
            <a:ext cx="1330960" cy="1337310"/>
            <a:chOff x="8635365" y="8098790"/>
            <a:chExt cx="1330960" cy="1337310"/>
          </a:xfrm>
        </p:grpSpPr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8635365" y="8098790"/>
              <a:ext cx="1330960" cy="1337310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9966960" y="8554720"/>
            <a:ext cx="2821940" cy="375920"/>
            <a:chOff x="9966960" y="8554720"/>
            <a:chExt cx="2821940" cy="375920"/>
          </a:xfrm>
        </p:grpSpPr>
        <p:pic>
          <p:nvPicPr>
            <p:cNvPr id="73" name="Object 72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9966960" y="8554720"/>
              <a:ext cx="2821940" cy="375920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5922010" y="8554720"/>
            <a:ext cx="2821940" cy="375920"/>
            <a:chOff x="5922010" y="8554720"/>
            <a:chExt cx="2821940" cy="375920"/>
          </a:xfrm>
        </p:grpSpPr>
        <p:pic>
          <p:nvPicPr>
            <p:cNvPr id="76" name="Object 75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 rot="-10800000">
              <a:off x="5922010" y="8554720"/>
              <a:ext cx="2821940" cy="375920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854075" y="4779645"/>
            <a:ext cx="1804670" cy="947420"/>
            <a:chOff x="854075" y="4779645"/>
            <a:chExt cx="1804670" cy="947420"/>
          </a:xfrm>
        </p:grpSpPr>
        <p:pic>
          <p:nvPicPr>
            <p:cNvPr id="79" name="Object 78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854075" y="4779645"/>
              <a:ext cx="1804670" cy="947420"/>
            </a:xfrm>
            <a:prstGeom prst="rect">
              <a:avLst/>
            </a:prstGeom>
          </p:spPr>
        </p:pic>
      </p:grpSp>
      <p:pic>
        <p:nvPicPr>
          <p:cNvPr id="81" name="Object 80"/>
          <p:cNvPicPr>
            <a:picLocks noChangeAspect="1"/>
          </p:cNvPicPr>
          <p:nvPr/>
        </p:nvPicPr>
        <p:blipFill>
          <a:blip r:embed="rId35" cstate="print"/>
          <a:stretch>
            <a:fillRect/>
          </a:stretch>
        </p:blipFill>
        <p:spPr>
          <a:xfrm>
            <a:off x="750570" y="5701665"/>
            <a:ext cx="1534160" cy="458470"/>
          </a:xfrm>
          <a:prstGeom prst="rect">
            <a:avLst/>
          </a:prstGeom>
        </p:spPr>
      </p:pic>
      <p:grpSp>
        <p:nvGrpSpPr>
          <p:cNvPr id="1024" name="그룹 1024"/>
          <p:cNvGrpSpPr/>
          <p:nvPr/>
        </p:nvGrpSpPr>
        <p:grpSpPr>
          <a:xfrm>
            <a:off x="2757805" y="5085715"/>
            <a:ext cx="1670050" cy="375920"/>
            <a:chOff x="2757805" y="5085715"/>
            <a:chExt cx="1670050" cy="375920"/>
          </a:xfrm>
        </p:grpSpPr>
        <p:pic>
          <p:nvPicPr>
            <p:cNvPr id="83" name="Object 82"/>
            <p:cNvPicPr>
              <a:picLocks noChangeAspect="1"/>
            </p:cNvPicPr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2757805" y="5085715"/>
              <a:ext cx="1670050" cy="375920"/>
            </a:xfrm>
            <a:prstGeom prst="rect">
              <a:avLst/>
            </a:prstGeom>
          </p:spPr>
        </p:pic>
      </p:grpSp>
      <p:pic>
        <p:nvPicPr>
          <p:cNvPr id="85" name="Object 84"/>
          <p:cNvPicPr>
            <a:picLocks noChangeAspect="1"/>
          </p:cNvPicPr>
          <p:nvPr/>
        </p:nvPicPr>
        <p:blipFill>
          <a:blip r:embed="rId37" cstate="print"/>
          <a:stretch>
            <a:fillRect/>
          </a:stretch>
        </p:blipFill>
        <p:spPr>
          <a:xfrm>
            <a:off x="2509520" y="4826000"/>
            <a:ext cx="1621155" cy="49911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025" name="잉크 32"/>
              <p14:cNvContentPartPr/>
              <p14:nvPr/>
            </p14:nvContentPartPr>
            <p14:xfrm>
              <a:off x="4069080" y="1950720"/>
              <a:ext cx="15240" cy="15240"/>
            </p14:xfrm>
          </p:contentPart>
        </mc:Choice>
        <mc:Fallback>
          <p:pic>
            <p:nvPicPr>
              <p:cNvPr id="1025" name="잉크 32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4069080" y="1950720"/>
                <a:ext cx="15240" cy="152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Polaris Office Slide</Application>
  <AppVersion>12.000</AppVersion>
  <Characters>0</Characters>
  <CharactersWithSpaces>0</CharactersWithSpaces>
  <Company>officegen</Company>
  <DocSecurity>0</DocSecurity>
  <HyperlinksChanged>false</HyperlinksChanged>
  <Lines>0</Lines>
  <LinksUpToDate>false</LinksUpToDate>
  <Pages>47</Pages>
  <Paragraphs>0</Paragraphs>
  <Words>0</Words>
  <TotalTime>0</TotalTime>
  <MMClips>0</MMClips>
  <ScaleCrop>false</ScaleCrop>
  <HeadingPairs>
    <vt:vector size="2" baseType="variant">
      <vt:variant>
        <vt:lpstr>Title</vt:lpstr>
      </vt:variant>
      <vt:variant>
        <vt:i4>1</vt:i4>
      </vt:variant>
    </vt:vector>
  </HeadingPairs>
  <TitlesOfParts>
    <vt:vector size="1" baseType="lpstr">
      <vt:lpstr>Title text</vt:lpstr>
    </vt:vector>
  </TitlesOfParts>
  <SharedDoc>false</SharedDoc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3</cp:revision>
  <dc:creator>officegen</dc:creator>
  <cp:lastModifiedBy>김 성진</cp:lastModifiedBy>
  <cp:version>9.104.121.46349</cp:version>
  <dcterms:modified xsi:type="dcterms:W3CDTF">2022-04-19T11:28:26Z</dcterms:modified>
</cp:coreProperties>
</file>